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60" r:id="rId1"/>
  </p:sldMasterIdLst>
  <p:notesMasterIdLst>
    <p:notesMasterId r:id="rId47"/>
  </p:notesMasterIdLst>
  <p:sldIdLst>
    <p:sldId id="256" r:id="rId2"/>
    <p:sldId id="277" r:id="rId3"/>
    <p:sldId id="278" r:id="rId4"/>
    <p:sldId id="294" r:id="rId5"/>
    <p:sldId id="257" r:id="rId6"/>
    <p:sldId id="293" r:id="rId7"/>
    <p:sldId id="295" r:id="rId8"/>
    <p:sldId id="281" r:id="rId9"/>
    <p:sldId id="285" r:id="rId10"/>
    <p:sldId id="305" r:id="rId11"/>
    <p:sldId id="284" r:id="rId12"/>
    <p:sldId id="304" r:id="rId13"/>
    <p:sldId id="296" r:id="rId14"/>
    <p:sldId id="306" r:id="rId15"/>
    <p:sldId id="287" r:id="rId16"/>
    <p:sldId id="298" r:id="rId17"/>
    <p:sldId id="299" r:id="rId18"/>
    <p:sldId id="288" r:id="rId19"/>
    <p:sldId id="301" r:id="rId20"/>
    <p:sldId id="313" r:id="rId21"/>
    <p:sldId id="316" r:id="rId22"/>
    <p:sldId id="312" r:id="rId23"/>
    <p:sldId id="314" r:id="rId24"/>
    <p:sldId id="315" r:id="rId25"/>
    <p:sldId id="319" r:id="rId26"/>
    <p:sldId id="317" r:id="rId27"/>
    <p:sldId id="320" r:id="rId28"/>
    <p:sldId id="321" r:id="rId29"/>
    <p:sldId id="318" r:id="rId30"/>
    <p:sldId id="322" r:id="rId31"/>
    <p:sldId id="323" r:id="rId32"/>
    <p:sldId id="324" r:id="rId33"/>
    <p:sldId id="307" r:id="rId34"/>
    <p:sldId id="308" r:id="rId35"/>
    <p:sldId id="309" r:id="rId36"/>
    <p:sldId id="310" r:id="rId37"/>
    <p:sldId id="311" r:id="rId38"/>
    <p:sldId id="325" r:id="rId39"/>
    <p:sldId id="326" r:id="rId40"/>
    <p:sldId id="327" r:id="rId41"/>
    <p:sldId id="328" r:id="rId42"/>
    <p:sldId id="329" r:id="rId43"/>
    <p:sldId id="330" r:id="rId44"/>
    <p:sldId id="275" r:id="rId45"/>
    <p:sldId id="276" r:id="rId46"/>
  </p:sldIdLst>
  <p:sldSz cx="9144000" cy="5143500" type="screen16x9"/>
  <p:notesSz cx="6858000" cy="9144000"/>
  <p:embeddedFontLst>
    <p:embeddedFont>
      <p:font typeface="Abadi" panose="020B0604020104020204" pitchFamily="34" charset="0"/>
      <p:regular r:id="rId48"/>
    </p:embeddedFont>
    <p:embeddedFont>
      <p:font typeface="Calibri" panose="020F0502020204030204" pitchFamily="34" charset="0"/>
      <p:regular r:id="rId49"/>
      <p:bold r:id="rId50"/>
      <p:italic r:id="rId51"/>
      <p:boldItalic r:id="rId52"/>
    </p:embeddedFont>
    <p:embeddedFont>
      <p:font typeface="Tenorite" panose="00000500000000000000" pitchFamily="2" charset="0"/>
      <p:regular r:id="rId53"/>
      <p:bold r:id="rId54"/>
      <p:italic r:id="rId55"/>
      <p:boldItalic r:id="rId56"/>
    </p:embeddedFont>
    <p:embeddedFont>
      <p:font typeface="Trebuchet MS" panose="020B0603020202020204" pitchFamily="34" charset="0"/>
      <p:regular r:id="rId57"/>
      <p:bold r:id="rId58"/>
      <p:italic r:id="rId59"/>
      <p:boldItalic r:id="rId60"/>
    </p:embeddedFont>
    <p:embeddedFont>
      <p:font typeface="Verdana" panose="020B0604030504040204" pitchFamily="34" charset="0"/>
      <p:regular r:id="rId61"/>
      <p:bold r:id="rId62"/>
      <p:italic r:id="rId63"/>
      <p:boldItalic r:id="rId6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610" autoAdjust="0"/>
  </p:normalViewPr>
  <p:slideViewPr>
    <p:cSldViewPr snapToGrid="0">
      <p:cViewPr varScale="1">
        <p:scale>
          <a:sx n="113" d="100"/>
          <a:sy n="113" d="100"/>
        </p:scale>
        <p:origin x="155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B06F8B-AA5F-4DEC-A7F6-6BD994E1F49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39D44B30-BFA1-4A26-A16F-7417EB946FB8}">
      <dgm:prSet/>
      <dgm:spPr/>
      <dgm:t>
        <a:bodyPr/>
        <a:lstStyle/>
        <a:p>
          <a:r>
            <a:rPr lang="en-GB" dirty="0"/>
            <a:t>Reduced duplication of effort</a:t>
          </a:r>
          <a:endParaRPr lang="en-US" dirty="0"/>
        </a:p>
      </dgm:t>
    </dgm:pt>
    <dgm:pt modelId="{D53EE61D-7E43-4CC7-A4DB-22A977770511}" type="parTrans" cxnId="{C49FEEA4-0C73-4D8A-BBBE-6BEF5171D271}">
      <dgm:prSet/>
      <dgm:spPr/>
      <dgm:t>
        <a:bodyPr/>
        <a:lstStyle/>
        <a:p>
          <a:endParaRPr lang="en-US"/>
        </a:p>
      </dgm:t>
    </dgm:pt>
    <dgm:pt modelId="{E218DB4A-FA74-4A79-9730-AD667FDBDD79}" type="sibTrans" cxnId="{C49FEEA4-0C73-4D8A-BBBE-6BEF5171D271}">
      <dgm:prSet/>
      <dgm:spPr/>
      <dgm:t>
        <a:bodyPr/>
        <a:lstStyle/>
        <a:p>
          <a:endParaRPr lang="en-US"/>
        </a:p>
      </dgm:t>
    </dgm:pt>
    <dgm:pt modelId="{5C2ABEFF-B05D-48B9-AEDA-786DB2F538AC}">
      <dgm:prSet/>
      <dgm:spPr/>
      <dgm:t>
        <a:bodyPr/>
        <a:lstStyle/>
        <a:p>
          <a:r>
            <a:rPr lang="en-GB" dirty="0"/>
            <a:t>Reduction of silos </a:t>
          </a:r>
        </a:p>
        <a:p>
          <a:r>
            <a:rPr lang="en-US" dirty="0"/>
            <a:t>of department</a:t>
          </a:r>
        </a:p>
      </dgm:t>
    </dgm:pt>
    <dgm:pt modelId="{7EBB4068-D744-42A1-ABC5-B3633A960811}" type="parTrans" cxnId="{CD011DFF-792D-4F3B-9654-1636CE31AE6F}">
      <dgm:prSet/>
      <dgm:spPr/>
      <dgm:t>
        <a:bodyPr/>
        <a:lstStyle/>
        <a:p>
          <a:endParaRPr lang="en-US"/>
        </a:p>
      </dgm:t>
    </dgm:pt>
    <dgm:pt modelId="{4F685974-1EBD-4D5B-AF92-D27EB5445EAF}" type="sibTrans" cxnId="{CD011DFF-792D-4F3B-9654-1636CE31AE6F}">
      <dgm:prSet/>
      <dgm:spPr/>
      <dgm:t>
        <a:bodyPr/>
        <a:lstStyle/>
        <a:p>
          <a:endParaRPr lang="en-US"/>
        </a:p>
      </dgm:t>
    </dgm:pt>
    <dgm:pt modelId="{9019282D-6C0C-42BC-B80E-3EF09B77C36F}">
      <dgm:prSet/>
      <dgm:spPr/>
      <dgm:t>
        <a:bodyPr/>
        <a:lstStyle/>
        <a:p>
          <a:r>
            <a:rPr lang="en-GB" dirty="0"/>
            <a:t>Increased collaboration</a:t>
          </a:r>
          <a:endParaRPr lang="en-US" dirty="0"/>
        </a:p>
      </dgm:t>
    </dgm:pt>
    <dgm:pt modelId="{FFF73CE8-FD67-4309-96DE-A9FCF05204CD}" type="parTrans" cxnId="{FC3E50A4-F6CD-423E-AC34-527344530FF2}">
      <dgm:prSet/>
      <dgm:spPr/>
      <dgm:t>
        <a:bodyPr/>
        <a:lstStyle/>
        <a:p>
          <a:endParaRPr lang="en-US"/>
        </a:p>
      </dgm:t>
    </dgm:pt>
    <dgm:pt modelId="{85697C52-BD24-45C0-9010-FE8764717B54}" type="sibTrans" cxnId="{FC3E50A4-F6CD-423E-AC34-527344530FF2}">
      <dgm:prSet/>
      <dgm:spPr/>
      <dgm:t>
        <a:bodyPr/>
        <a:lstStyle/>
        <a:p>
          <a:endParaRPr lang="en-US"/>
        </a:p>
      </dgm:t>
    </dgm:pt>
    <dgm:pt modelId="{84028011-F8A6-4626-A6A4-DDAA005058C0}" type="pres">
      <dgm:prSet presAssocID="{20B06F8B-AA5F-4DEC-A7F6-6BD994E1F492}" presName="root" presStyleCnt="0">
        <dgm:presLayoutVars>
          <dgm:dir/>
          <dgm:resizeHandles val="exact"/>
        </dgm:presLayoutVars>
      </dgm:prSet>
      <dgm:spPr/>
    </dgm:pt>
    <dgm:pt modelId="{7E1932A3-8169-4002-A89C-86BD3941F3D2}" type="pres">
      <dgm:prSet presAssocID="{39D44B30-BFA1-4A26-A16F-7417EB946FB8}" presName="compNode" presStyleCnt="0"/>
      <dgm:spPr/>
    </dgm:pt>
    <dgm:pt modelId="{BE6FC6A6-B8E9-4C88-8731-CFF69B072A54}" type="pres">
      <dgm:prSet presAssocID="{39D44B30-BFA1-4A26-A16F-7417EB946FB8}" presName="iconRect" presStyleLbl="node1" presStyleIdx="0" presStyleCnt="3"/>
      <dgm:spPr>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ward trend"/>
        </a:ext>
      </dgm:extLst>
    </dgm:pt>
    <dgm:pt modelId="{B632CF12-58E5-4F0F-BC64-9A9DA815D024}" type="pres">
      <dgm:prSet presAssocID="{39D44B30-BFA1-4A26-A16F-7417EB946FB8}" presName="spaceRect" presStyleCnt="0"/>
      <dgm:spPr/>
    </dgm:pt>
    <dgm:pt modelId="{54805CFE-5FC5-441B-A664-F765F1B97B09}" type="pres">
      <dgm:prSet presAssocID="{39D44B30-BFA1-4A26-A16F-7417EB946FB8}" presName="textRect" presStyleLbl="revTx" presStyleIdx="0" presStyleCnt="3">
        <dgm:presLayoutVars>
          <dgm:chMax val="1"/>
          <dgm:chPref val="1"/>
        </dgm:presLayoutVars>
      </dgm:prSet>
      <dgm:spPr/>
    </dgm:pt>
    <dgm:pt modelId="{DDF79684-F0E9-4242-B383-DC06EA935D6C}" type="pres">
      <dgm:prSet presAssocID="{E218DB4A-FA74-4A79-9730-AD667FDBDD79}" presName="sibTrans" presStyleCnt="0"/>
      <dgm:spPr/>
    </dgm:pt>
    <dgm:pt modelId="{4B1E0B55-8F93-44D4-BF5F-D8A802232884}" type="pres">
      <dgm:prSet presAssocID="{5C2ABEFF-B05D-48B9-AEDA-786DB2F538AC}" presName="compNode" presStyleCnt="0"/>
      <dgm:spPr/>
    </dgm:pt>
    <dgm:pt modelId="{9BE06DD5-78A0-47BA-B21B-2B7F3805ADFC}" type="pres">
      <dgm:prSet presAssocID="{5C2ABEFF-B05D-48B9-AEDA-786DB2F538AC}" presName="iconRect" presStyleLbl="node1" presStyleIdx="1" presStyleCnt="3"/>
      <dgm:spPr>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2841F8CC-661C-46DC-A931-139682F21DC7}" type="pres">
      <dgm:prSet presAssocID="{5C2ABEFF-B05D-48B9-AEDA-786DB2F538AC}" presName="spaceRect" presStyleCnt="0"/>
      <dgm:spPr/>
    </dgm:pt>
    <dgm:pt modelId="{CBC4942C-F9A0-469A-B1C7-A511584ACB2C}" type="pres">
      <dgm:prSet presAssocID="{5C2ABEFF-B05D-48B9-AEDA-786DB2F538AC}" presName="textRect" presStyleLbl="revTx" presStyleIdx="1" presStyleCnt="3">
        <dgm:presLayoutVars>
          <dgm:chMax val="1"/>
          <dgm:chPref val="1"/>
        </dgm:presLayoutVars>
      </dgm:prSet>
      <dgm:spPr/>
    </dgm:pt>
    <dgm:pt modelId="{6C620B5B-8CDA-4CC9-92E0-42F62D926E61}" type="pres">
      <dgm:prSet presAssocID="{4F685974-1EBD-4D5B-AF92-D27EB5445EAF}" presName="sibTrans" presStyleCnt="0"/>
      <dgm:spPr/>
    </dgm:pt>
    <dgm:pt modelId="{B661E8A5-D71C-46D2-9D1F-EDC97E2144B6}" type="pres">
      <dgm:prSet presAssocID="{9019282D-6C0C-42BC-B80E-3EF09B77C36F}" presName="compNode" presStyleCnt="0"/>
      <dgm:spPr/>
    </dgm:pt>
    <dgm:pt modelId="{161EF049-34BD-4E8F-95AA-ADC2184CA9FE}" type="pres">
      <dgm:prSet presAssocID="{9019282D-6C0C-42BC-B80E-3EF09B77C36F}" presName="iconRect" presStyleLbl="node1" presStyleIdx="2" presStyleCnt="3"/>
      <dgm:spPr>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B4E4AA78-AB28-4CAF-8D59-B2E05EDB5D83}" type="pres">
      <dgm:prSet presAssocID="{9019282D-6C0C-42BC-B80E-3EF09B77C36F}" presName="spaceRect" presStyleCnt="0"/>
      <dgm:spPr/>
    </dgm:pt>
    <dgm:pt modelId="{2F1B2959-E355-4841-97F7-B59B75717409}" type="pres">
      <dgm:prSet presAssocID="{9019282D-6C0C-42BC-B80E-3EF09B77C36F}" presName="textRect" presStyleLbl="revTx" presStyleIdx="2" presStyleCnt="3">
        <dgm:presLayoutVars>
          <dgm:chMax val="1"/>
          <dgm:chPref val="1"/>
        </dgm:presLayoutVars>
      </dgm:prSet>
      <dgm:spPr/>
    </dgm:pt>
  </dgm:ptLst>
  <dgm:cxnLst>
    <dgm:cxn modelId="{E7D67C2F-FC19-460D-859D-BD71D9CA6FE5}" type="presOf" srcId="{20B06F8B-AA5F-4DEC-A7F6-6BD994E1F492}" destId="{84028011-F8A6-4626-A6A4-DDAA005058C0}" srcOrd="0" destOrd="0" presId="urn:microsoft.com/office/officeart/2018/2/layout/IconLabelList"/>
    <dgm:cxn modelId="{DE10D651-D593-4104-B5F0-B231E3997670}" type="presOf" srcId="{5C2ABEFF-B05D-48B9-AEDA-786DB2F538AC}" destId="{CBC4942C-F9A0-469A-B1C7-A511584ACB2C}" srcOrd="0" destOrd="0" presId="urn:microsoft.com/office/officeart/2018/2/layout/IconLabelList"/>
    <dgm:cxn modelId="{DBAD6A52-EF76-4DD2-9529-446E85FA4FFD}" type="presOf" srcId="{39D44B30-BFA1-4A26-A16F-7417EB946FB8}" destId="{54805CFE-5FC5-441B-A664-F765F1B97B09}" srcOrd="0" destOrd="0" presId="urn:microsoft.com/office/officeart/2018/2/layout/IconLabelList"/>
    <dgm:cxn modelId="{FC3E50A4-F6CD-423E-AC34-527344530FF2}" srcId="{20B06F8B-AA5F-4DEC-A7F6-6BD994E1F492}" destId="{9019282D-6C0C-42BC-B80E-3EF09B77C36F}" srcOrd="2" destOrd="0" parTransId="{FFF73CE8-FD67-4309-96DE-A9FCF05204CD}" sibTransId="{85697C52-BD24-45C0-9010-FE8764717B54}"/>
    <dgm:cxn modelId="{C49FEEA4-0C73-4D8A-BBBE-6BEF5171D271}" srcId="{20B06F8B-AA5F-4DEC-A7F6-6BD994E1F492}" destId="{39D44B30-BFA1-4A26-A16F-7417EB946FB8}" srcOrd="0" destOrd="0" parTransId="{D53EE61D-7E43-4CC7-A4DB-22A977770511}" sibTransId="{E218DB4A-FA74-4A79-9730-AD667FDBDD79}"/>
    <dgm:cxn modelId="{B98D60ED-DBA7-47D0-A8CF-6A012C24F6ED}" type="presOf" srcId="{9019282D-6C0C-42BC-B80E-3EF09B77C36F}" destId="{2F1B2959-E355-4841-97F7-B59B75717409}" srcOrd="0" destOrd="0" presId="urn:microsoft.com/office/officeart/2018/2/layout/IconLabelList"/>
    <dgm:cxn modelId="{CD011DFF-792D-4F3B-9654-1636CE31AE6F}" srcId="{20B06F8B-AA5F-4DEC-A7F6-6BD994E1F492}" destId="{5C2ABEFF-B05D-48B9-AEDA-786DB2F538AC}" srcOrd="1" destOrd="0" parTransId="{7EBB4068-D744-42A1-ABC5-B3633A960811}" sibTransId="{4F685974-1EBD-4D5B-AF92-D27EB5445EAF}"/>
    <dgm:cxn modelId="{0AA2C7FE-E433-49DE-B28D-E962DAFC4803}" type="presParOf" srcId="{84028011-F8A6-4626-A6A4-DDAA005058C0}" destId="{7E1932A3-8169-4002-A89C-86BD3941F3D2}" srcOrd="0" destOrd="0" presId="urn:microsoft.com/office/officeart/2018/2/layout/IconLabelList"/>
    <dgm:cxn modelId="{465D8890-2FD1-478E-B556-111DA936F374}" type="presParOf" srcId="{7E1932A3-8169-4002-A89C-86BD3941F3D2}" destId="{BE6FC6A6-B8E9-4C88-8731-CFF69B072A54}" srcOrd="0" destOrd="0" presId="urn:microsoft.com/office/officeart/2018/2/layout/IconLabelList"/>
    <dgm:cxn modelId="{A7F85CB0-11FA-4E18-B6AC-92F47D0222AD}" type="presParOf" srcId="{7E1932A3-8169-4002-A89C-86BD3941F3D2}" destId="{B632CF12-58E5-4F0F-BC64-9A9DA815D024}" srcOrd="1" destOrd="0" presId="urn:microsoft.com/office/officeart/2018/2/layout/IconLabelList"/>
    <dgm:cxn modelId="{27E4E816-A200-4506-B379-F8829E3424F0}" type="presParOf" srcId="{7E1932A3-8169-4002-A89C-86BD3941F3D2}" destId="{54805CFE-5FC5-441B-A664-F765F1B97B09}" srcOrd="2" destOrd="0" presId="urn:microsoft.com/office/officeart/2018/2/layout/IconLabelList"/>
    <dgm:cxn modelId="{5C53B5D2-F13F-479D-99C7-8AE37AA6E600}" type="presParOf" srcId="{84028011-F8A6-4626-A6A4-DDAA005058C0}" destId="{DDF79684-F0E9-4242-B383-DC06EA935D6C}" srcOrd="1" destOrd="0" presId="urn:microsoft.com/office/officeart/2018/2/layout/IconLabelList"/>
    <dgm:cxn modelId="{01649040-0E9A-4F4A-BCFD-B91B745B0F1E}" type="presParOf" srcId="{84028011-F8A6-4626-A6A4-DDAA005058C0}" destId="{4B1E0B55-8F93-44D4-BF5F-D8A802232884}" srcOrd="2" destOrd="0" presId="urn:microsoft.com/office/officeart/2018/2/layout/IconLabelList"/>
    <dgm:cxn modelId="{2C257CAE-4975-47C9-9998-74F5D38E71B2}" type="presParOf" srcId="{4B1E0B55-8F93-44D4-BF5F-D8A802232884}" destId="{9BE06DD5-78A0-47BA-B21B-2B7F3805ADFC}" srcOrd="0" destOrd="0" presId="urn:microsoft.com/office/officeart/2018/2/layout/IconLabelList"/>
    <dgm:cxn modelId="{D3C6D9ED-0C13-4D39-8C9D-9818795A5191}" type="presParOf" srcId="{4B1E0B55-8F93-44D4-BF5F-D8A802232884}" destId="{2841F8CC-661C-46DC-A931-139682F21DC7}" srcOrd="1" destOrd="0" presId="urn:microsoft.com/office/officeart/2018/2/layout/IconLabelList"/>
    <dgm:cxn modelId="{0E4F4412-0D8B-4CAB-A99C-0DBAF33DDBD1}" type="presParOf" srcId="{4B1E0B55-8F93-44D4-BF5F-D8A802232884}" destId="{CBC4942C-F9A0-469A-B1C7-A511584ACB2C}" srcOrd="2" destOrd="0" presId="urn:microsoft.com/office/officeart/2018/2/layout/IconLabelList"/>
    <dgm:cxn modelId="{A2DFBD6D-84E3-4DB3-8414-FFE6ACC3309C}" type="presParOf" srcId="{84028011-F8A6-4626-A6A4-DDAA005058C0}" destId="{6C620B5B-8CDA-4CC9-92E0-42F62D926E61}" srcOrd="3" destOrd="0" presId="urn:microsoft.com/office/officeart/2018/2/layout/IconLabelList"/>
    <dgm:cxn modelId="{6015AF49-1558-44F1-BC85-352BD78D54E5}" type="presParOf" srcId="{84028011-F8A6-4626-A6A4-DDAA005058C0}" destId="{B661E8A5-D71C-46D2-9D1F-EDC97E2144B6}" srcOrd="4" destOrd="0" presId="urn:microsoft.com/office/officeart/2018/2/layout/IconLabelList"/>
    <dgm:cxn modelId="{5D834E48-CAAF-42C5-8B92-8837DA087404}" type="presParOf" srcId="{B661E8A5-D71C-46D2-9D1F-EDC97E2144B6}" destId="{161EF049-34BD-4E8F-95AA-ADC2184CA9FE}" srcOrd="0" destOrd="0" presId="urn:microsoft.com/office/officeart/2018/2/layout/IconLabelList"/>
    <dgm:cxn modelId="{C6223BC6-7B84-4C02-B388-5B19A3B25B3B}" type="presParOf" srcId="{B661E8A5-D71C-46D2-9D1F-EDC97E2144B6}" destId="{B4E4AA78-AB28-4CAF-8D59-B2E05EDB5D83}" srcOrd="1" destOrd="0" presId="urn:microsoft.com/office/officeart/2018/2/layout/IconLabelList"/>
    <dgm:cxn modelId="{AB3A63BB-9613-41B1-9ABD-188FB1FC6062}" type="presParOf" srcId="{B661E8A5-D71C-46D2-9D1F-EDC97E2144B6}" destId="{2F1B2959-E355-4841-97F7-B59B7571740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221F9-516A-46D7-BA31-0AB7E0BD72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CA96D9-37FB-48CA-AB97-3AC4527AFC07}">
      <dgm:prSet/>
      <dgm:spPr/>
      <dgm:t>
        <a:bodyPr/>
        <a:lstStyle/>
        <a:p>
          <a:pPr>
            <a:lnSpc>
              <a:spcPct val="100000"/>
            </a:lnSpc>
          </a:pPr>
          <a:r>
            <a:rPr lang="en-GB" b="0" i="0"/>
            <a:t>Enables real-time communication and knowledge sharing among departments</a:t>
          </a:r>
          <a:endParaRPr lang="en-US"/>
        </a:p>
      </dgm:t>
    </dgm:pt>
    <dgm:pt modelId="{FEEDE49A-F144-4223-ABC6-A80ACBE1DA2B}" type="parTrans" cxnId="{6B3D052D-9C12-4999-B49E-CD81A2600998}">
      <dgm:prSet/>
      <dgm:spPr/>
      <dgm:t>
        <a:bodyPr/>
        <a:lstStyle/>
        <a:p>
          <a:endParaRPr lang="en-US"/>
        </a:p>
      </dgm:t>
    </dgm:pt>
    <dgm:pt modelId="{42B18C58-858E-4308-9EA6-5DBC5AD88EEA}" type="sibTrans" cxnId="{6B3D052D-9C12-4999-B49E-CD81A2600998}">
      <dgm:prSet/>
      <dgm:spPr/>
      <dgm:t>
        <a:bodyPr/>
        <a:lstStyle/>
        <a:p>
          <a:pPr>
            <a:lnSpc>
              <a:spcPct val="100000"/>
            </a:lnSpc>
          </a:pPr>
          <a:endParaRPr lang="en-US"/>
        </a:p>
      </dgm:t>
    </dgm:pt>
    <dgm:pt modelId="{7D70DEF0-55D7-4DD2-B0E8-49FFDBAB50B8}">
      <dgm:prSet/>
      <dgm:spPr/>
      <dgm:t>
        <a:bodyPr/>
        <a:lstStyle/>
        <a:p>
          <a:pPr>
            <a:lnSpc>
              <a:spcPct val="100000"/>
            </a:lnSpc>
          </a:pPr>
          <a:r>
            <a:rPr lang="en-GB" b="0" i="0"/>
            <a:t>Reduces duplication of effort and exclusion of departments from useful findings</a:t>
          </a:r>
          <a:endParaRPr lang="en-US"/>
        </a:p>
      </dgm:t>
    </dgm:pt>
    <dgm:pt modelId="{9CDBF2A5-2C70-48D9-AF27-402F4E54702F}" type="parTrans" cxnId="{D614C5A0-57FC-4BE1-88F9-9343ADB6B687}">
      <dgm:prSet/>
      <dgm:spPr/>
      <dgm:t>
        <a:bodyPr/>
        <a:lstStyle/>
        <a:p>
          <a:endParaRPr lang="en-US"/>
        </a:p>
      </dgm:t>
    </dgm:pt>
    <dgm:pt modelId="{8AD3E5FE-7F5C-4471-86E7-E25A95E69FE9}" type="sibTrans" cxnId="{D614C5A0-57FC-4BE1-88F9-9343ADB6B687}">
      <dgm:prSet/>
      <dgm:spPr/>
      <dgm:t>
        <a:bodyPr/>
        <a:lstStyle/>
        <a:p>
          <a:pPr>
            <a:lnSpc>
              <a:spcPct val="100000"/>
            </a:lnSpc>
          </a:pPr>
          <a:endParaRPr lang="en-US"/>
        </a:p>
      </dgm:t>
    </dgm:pt>
    <dgm:pt modelId="{BD380387-30D3-4A75-B8A5-BF42480596C5}">
      <dgm:prSet/>
      <dgm:spPr/>
      <dgm:t>
        <a:bodyPr/>
        <a:lstStyle/>
        <a:p>
          <a:pPr>
            <a:lnSpc>
              <a:spcPct val="100000"/>
            </a:lnSpc>
          </a:pPr>
          <a:r>
            <a:rPr lang="en-GB" b="0" i="0"/>
            <a:t>Departments involved: Product Design, UX, Research, Marketing</a:t>
          </a:r>
          <a:endParaRPr lang="en-US"/>
        </a:p>
      </dgm:t>
    </dgm:pt>
    <dgm:pt modelId="{A48030FF-FCD7-467D-8714-2CAE2C81A6BA}" type="parTrans" cxnId="{90A20A5B-5C3E-4D58-89CE-F4626D5CD550}">
      <dgm:prSet/>
      <dgm:spPr/>
      <dgm:t>
        <a:bodyPr/>
        <a:lstStyle/>
        <a:p>
          <a:endParaRPr lang="en-US"/>
        </a:p>
      </dgm:t>
    </dgm:pt>
    <dgm:pt modelId="{C1FE816E-1AE2-491A-B3EA-C91CD68AA520}" type="sibTrans" cxnId="{90A20A5B-5C3E-4D58-89CE-F4626D5CD550}">
      <dgm:prSet/>
      <dgm:spPr/>
      <dgm:t>
        <a:bodyPr/>
        <a:lstStyle/>
        <a:p>
          <a:pPr>
            <a:lnSpc>
              <a:spcPct val="100000"/>
            </a:lnSpc>
          </a:pPr>
          <a:endParaRPr lang="en-US"/>
        </a:p>
      </dgm:t>
    </dgm:pt>
    <dgm:pt modelId="{3913EAC2-52EF-4501-9CDF-9103A592C1CA}">
      <dgm:prSet/>
      <dgm:spPr/>
      <dgm:t>
        <a:bodyPr/>
        <a:lstStyle/>
        <a:p>
          <a:pPr>
            <a:lnSpc>
              <a:spcPct val="100000"/>
            </a:lnSpc>
          </a:pPr>
          <a:r>
            <a:rPr lang="en-GB" b="0" i="0"/>
            <a:t>Items shared: links, papers, books, videos, summaries, analysis</a:t>
          </a:r>
          <a:endParaRPr lang="en-US"/>
        </a:p>
      </dgm:t>
    </dgm:pt>
    <dgm:pt modelId="{1B5ACADD-0868-411D-A008-9AFEFCA0CCD1}" type="parTrans" cxnId="{CAFA3891-315D-4509-8E57-5952946B2527}">
      <dgm:prSet/>
      <dgm:spPr/>
      <dgm:t>
        <a:bodyPr/>
        <a:lstStyle/>
        <a:p>
          <a:endParaRPr lang="en-US"/>
        </a:p>
      </dgm:t>
    </dgm:pt>
    <dgm:pt modelId="{1CBB1596-E641-4660-8F90-C0EE704906D0}" type="sibTrans" cxnId="{CAFA3891-315D-4509-8E57-5952946B2527}">
      <dgm:prSet/>
      <dgm:spPr/>
      <dgm:t>
        <a:bodyPr/>
        <a:lstStyle/>
        <a:p>
          <a:pPr>
            <a:lnSpc>
              <a:spcPct val="100000"/>
            </a:lnSpc>
          </a:pPr>
          <a:endParaRPr lang="en-US"/>
        </a:p>
      </dgm:t>
    </dgm:pt>
    <dgm:pt modelId="{15B3EF46-FF98-47AC-8A31-14102D3D2A5D}">
      <dgm:prSet/>
      <dgm:spPr/>
      <dgm:t>
        <a:bodyPr/>
        <a:lstStyle/>
        <a:p>
          <a:pPr>
            <a:lnSpc>
              <a:spcPct val="100000"/>
            </a:lnSpc>
          </a:pPr>
          <a:r>
            <a:rPr lang="en-GB" b="0" i="0"/>
            <a:t>Current ad-hoc sharing methods: email, Teams, SharePoint, OneDrive, People First communities, Miro</a:t>
          </a:r>
          <a:endParaRPr lang="en-US"/>
        </a:p>
      </dgm:t>
    </dgm:pt>
    <dgm:pt modelId="{87675D5C-C700-405F-92FD-AEB87C5A3E4C}" type="parTrans" cxnId="{7EAFDD52-9FDF-4F57-BEA0-A2C10FE79CE0}">
      <dgm:prSet/>
      <dgm:spPr/>
      <dgm:t>
        <a:bodyPr/>
        <a:lstStyle/>
        <a:p>
          <a:endParaRPr lang="en-US"/>
        </a:p>
      </dgm:t>
    </dgm:pt>
    <dgm:pt modelId="{D51EBF6A-86CD-4D63-8FFC-1E01E8353A67}" type="sibTrans" cxnId="{7EAFDD52-9FDF-4F57-BEA0-A2C10FE79CE0}">
      <dgm:prSet/>
      <dgm:spPr/>
      <dgm:t>
        <a:bodyPr/>
        <a:lstStyle/>
        <a:p>
          <a:endParaRPr lang="en-US"/>
        </a:p>
      </dgm:t>
    </dgm:pt>
    <dgm:pt modelId="{D42C4E6D-C351-4952-BF6B-0103DADB4479}" type="pres">
      <dgm:prSet presAssocID="{8AB221F9-516A-46D7-BA31-0AB7E0BD72E3}" presName="root" presStyleCnt="0">
        <dgm:presLayoutVars>
          <dgm:dir/>
          <dgm:resizeHandles val="exact"/>
        </dgm:presLayoutVars>
      </dgm:prSet>
      <dgm:spPr/>
    </dgm:pt>
    <dgm:pt modelId="{FB7603F2-7C97-4227-93E1-B3E54F3F9290}" type="pres">
      <dgm:prSet presAssocID="{8AB221F9-516A-46D7-BA31-0AB7E0BD72E3}" presName="container" presStyleCnt="0">
        <dgm:presLayoutVars>
          <dgm:dir/>
          <dgm:resizeHandles val="exact"/>
        </dgm:presLayoutVars>
      </dgm:prSet>
      <dgm:spPr/>
    </dgm:pt>
    <dgm:pt modelId="{10208BCE-9D86-432A-BF1A-B6C34725E0D8}" type="pres">
      <dgm:prSet presAssocID="{92CA96D9-37FB-48CA-AB97-3AC4527AFC07}" presName="compNode" presStyleCnt="0"/>
      <dgm:spPr/>
    </dgm:pt>
    <dgm:pt modelId="{FC3AA859-FF6E-4265-A65E-1E70DEDF8D45}" type="pres">
      <dgm:prSet presAssocID="{92CA96D9-37FB-48CA-AB97-3AC4527AFC07}" presName="iconBgRect" presStyleLbl="bgShp" presStyleIdx="0" presStyleCnt="5"/>
      <dgm:spPr/>
    </dgm:pt>
    <dgm:pt modelId="{9F779329-96FD-4439-9F93-2AE84B394B30}" type="pres">
      <dgm:prSet presAssocID="{92CA96D9-37FB-48CA-AB97-3AC4527A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0E7B4AB-7C2D-4CF2-9B3A-0C78309B1651}" type="pres">
      <dgm:prSet presAssocID="{92CA96D9-37FB-48CA-AB97-3AC4527AFC07}" presName="spaceRect" presStyleCnt="0"/>
      <dgm:spPr/>
    </dgm:pt>
    <dgm:pt modelId="{24477DBE-01AC-4E7F-B70A-332C33D65129}" type="pres">
      <dgm:prSet presAssocID="{92CA96D9-37FB-48CA-AB97-3AC4527AFC07}" presName="textRect" presStyleLbl="revTx" presStyleIdx="0" presStyleCnt="5">
        <dgm:presLayoutVars>
          <dgm:chMax val="1"/>
          <dgm:chPref val="1"/>
        </dgm:presLayoutVars>
      </dgm:prSet>
      <dgm:spPr/>
    </dgm:pt>
    <dgm:pt modelId="{0F732C2D-9F20-436A-9D9A-D0CFF65125FB}" type="pres">
      <dgm:prSet presAssocID="{42B18C58-858E-4308-9EA6-5DBC5AD88EEA}" presName="sibTrans" presStyleLbl="sibTrans2D1" presStyleIdx="0" presStyleCnt="0"/>
      <dgm:spPr/>
    </dgm:pt>
    <dgm:pt modelId="{8BB2A4E4-B4EB-4A60-B306-CFF01442F2D5}" type="pres">
      <dgm:prSet presAssocID="{7D70DEF0-55D7-4DD2-B0E8-49FFDBAB50B8}" presName="compNode" presStyleCnt="0"/>
      <dgm:spPr/>
    </dgm:pt>
    <dgm:pt modelId="{CF8466B9-949F-4DAB-AFBA-A2C45DAF3CDA}" type="pres">
      <dgm:prSet presAssocID="{7D70DEF0-55D7-4DD2-B0E8-49FFDBAB50B8}" presName="iconBgRect" presStyleLbl="bgShp" presStyleIdx="1" presStyleCnt="5"/>
      <dgm:spPr/>
    </dgm:pt>
    <dgm:pt modelId="{75B2D1F4-5601-48DB-8E76-56BCD19BF9AF}" type="pres">
      <dgm:prSet presAssocID="{7D70DEF0-55D7-4DD2-B0E8-49FFDBAB50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4517D6-BE45-4C98-BB71-B6DD0E77277C}" type="pres">
      <dgm:prSet presAssocID="{7D70DEF0-55D7-4DD2-B0E8-49FFDBAB50B8}" presName="spaceRect" presStyleCnt="0"/>
      <dgm:spPr/>
    </dgm:pt>
    <dgm:pt modelId="{3AE090B7-822E-4DA0-A668-CFE094E6E918}" type="pres">
      <dgm:prSet presAssocID="{7D70DEF0-55D7-4DD2-B0E8-49FFDBAB50B8}" presName="textRect" presStyleLbl="revTx" presStyleIdx="1" presStyleCnt="5">
        <dgm:presLayoutVars>
          <dgm:chMax val="1"/>
          <dgm:chPref val="1"/>
        </dgm:presLayoutVars>
      </dgm:prSet>
      <dgm:spPr/>
    </dgm:pt>
    <dgm:pt modelId="{86F3E127-EC75-4143-B2CB-9DE5AB9E8657}" type="pres">
      <dgm:prSet presAssocID="{8AD3E5FE-7F5C-4471-86E7-E25A95E69FE9}" presName="sibTrans" presStyleLbl="sibTrans2D1" presStyleIdx="0" presStyleCnt="0"/>
      <dgm:spPr/>
    </dgm:pt>
    <dgm:pt modelId="{B97D9CC7-7064-4B4A-9ACB-2F22BE7362B7}" type="pres">
      <dgm:prSet presAssocID="{BD380387-30D3-4A75-B8A5-BF42480596C5}" presName="compNode" presStyleCnt="0"/>
      <dgm:spPr/>
    </dgm:pt>
    <dgm:pt modelId="{DF5CE870-3F56-49EF-8C84-D51D93BBB3CC}" type="pres">
      <dgm:prSet presAssocID="{BD380387-30D3-4A75-B8A5-BF42480596C5}" presName="iconBgRect" presStyleLbl="bgShp" presStyleIdx="2" presStyleCnt="5"/>
      <dgm:spPr/>
    </dgm:pt>
    <dgm:pt modelId="{BD32064E-FBFA-489C-8252-97FAFED46DF9}" type="pres">
      <dgm:prSet presAssocID="{BD380387-30D3-4A75-B8A5-BF42480596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88B8764-8636-4D24-8485-3D5C388E794C}" type="pres">
      <dgm:prSet presAssocID="{BD380387-30D3-4A75-B8A5-BF42480596C5}" presName="spaceRect" presStyleCnt="0"/>
      <dgm:spPr/>
    </dgm:pt>
    <dgm:pt modelId="{54598EED-0338-4F0F-85F7-8396A6C4613A}" type="pres">
      <dgm:prSet presAssocID="{BD380387-30D3-4A75-B8A5-BF42480596C5}" presName="textRect" presStyleLbl="revTx" presStyleIdx="2" presStyleCnt="5">
        <dgm:presLayoutVars>
          <dgm:chMax val="1"/>
          <dgm:chPref val="1"/>
        </dgm:presLayoutVars>
      </dgm:prSet>
      <dgm:spPr/>
    </dgm:pt>
    <dgm:pt modelId="{0A7FC5C3-6DAE-40A7-AF69-448557D8EB19}" type="pres">
      <dgm:prSet presAssocID="{C1FE816E-1AE2-491A-B3EA-C91CD68AA520}" presName="sibTrans" presStyleLbl="sibTrans2D1" presStyleIdx="0" presStyleCnt="0"/>
      <dgm:spPr/>
    </dgm:pt>
    <dgm:pt modelId="{62BC9B01-4070-4497-9210-FDD526B5EDCB}" type="pres">
      <dgm:prSet presAssocID="{3913EAC2-52EF-4501-9CDF-9103A592C1CA}" presName="compNode" presStyleCnt="0"/>
      <dgm:spPr/>
    </dgm:pt>
    <dgm:pt modelId="{30BBB70C-524F-44E8-A008-7551130CEBAF}" type="pres">
      <dgm:prSet presAssocID="{3913EAC2-52EF-4501-9CDF-9103A592C1CA}" presName="iconBgRect" presStyleLbl="bgShp" presStyleIdx="3" presStyleCnt="5"/>
      <dgm:spPr/>
    </dgm:pt>
    <dgm:pt modelId="{F60DAC77-566A-4E0F-9651-C6891C32BF51}" type="pres">
      <dgm:prSet presAssocID="{3913EAC2-52EF-4501-9CDF-9103A592C1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clip"/>
        </a:ext>
      </dgm:extLst>
    </dgm:pt>
    <dgm:pt modelId="{920B19FA-B9B2-4BA1-A138-9589F34274BB}" type="pres">
      <dgm:prSet presAssocID="{3913EAC2-52EF-4501-9CDF-9103A592C1CA}" presName="spaceRect" presStyleCnt="0"/>
      <dgm:spPr/>
    </dgm:pt>
    <dgm:pt modelId="{71A6C3B3-400E-49FB-8981-CA2161F68CA3}" type="pres">
      <dgm:prSet presAssocID="{3913EAC2-52EF-4501-9CDF-9103A592C1CA}" presName="textRect" presStyleLbl="revTx" presStyleIdx="3" presStyleCnt="5">
        <dgm:presLayoutVars>
          <dgm:chMax val="1"/>
          <dgm:chPref val="1"/>
        </dgm:presLayoutVars>
      </dgm:prSet>
      <dgm:spPr/>
    </dgm:pt>
    <dgm:pt modelId="{4FC0C19A-8936-485C-A2E6-71823704F291}" type="pres">
      <dgm:prSet presAssocID="{1CBB1596-E641-4660-8F90-C0EE704906D0}" presName="sibTrans" presStyleLbl="sibTrans2D1" presStyleIdx="0" presStyleCnt="0"/>
      <dgm:spPr/>
    </dgm:pt>
    <dgm:pt modelId="{F027267C-C7C9-4AFF-9654-ED74883BCE72}" type="pres">
      <dgm:prSet presAssocID="{15B3EF46-FF98-47AC-8A31-14102D3D2A5D}" presName="compNode" presStyleCnt="0"/>
      <dgm:spPr/>
    </dgm:pt>
    <dgm:pt modelId="{576B512E-9670-4EDE-8CE6-E518342E3C51}" type="pres">
      <dgm:prSet presAssocID="{15B3EF46-FF98-47AC-8A31-14102D3D2A5D}" presName="iconBgRect" presStyleLbl="bgShp" presStyleIdx="4" presStyleCnt="5"/>
      <dgm:spPr/>
    </dgm:pt>
    <dgm:pt modelId="{47A3EA09-1A7D-4AB3-827F-4D3FCEF76ED5}" type="pres">
      <dgm:prSet presAssocID="{15B3EF46-FF98-47AC-8A31-14102D3D2A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BACB268-FFF0-4172-B696-7F816ABB0B6B}" type="pres">
      <dgm:prSet presAssocID="{15B3EF46-FF98-47AC-8A31-14102D3D2A5D}" presName="spaceRect" presStyleCnt="0"/>
      <dgm:spPr/>
    </dgm:pt>
    <dgm:pt modelId="{FB8D30CE-2D3E-4AB3-888D-5A28726CCB59}" type="pres">
      <dgm:prSet presAssocID="{15B3EF46-FF98-47AC-8A31-14102D3D2A5D}" presName="textRect" presStyleLbl="revTx" presStyleIdx="4" presStyleCnt="5">
        <dgm:presLayoutVars>
          <dgm:chMax val="1"/>
          <dgm:chPref val="1"/>
        </dgm:presLayoutVars>
      </dgm:prSet>
      <dgm:spPr/>
    </dgm:pt>
  </dgm:ptLst>
  <dgm:cxnLst>
    <dgm:cxn modelId="{B814680A-124A-4F80-AEE7-A83B6DFB1529}" type="presOf" srcId="{8AB221F9-516A-46D7-BA31-0AB7E0BD72E3}" destId="{D42C4E6D-C351-4952-BF6B-0103DADB4479}" srcOrd="0" destOrd="0" presId="urn:microsoft.com/office/officeart/2018/2/layout/IconCircleList"/>
    <dgm:cxn modelId="{FE8A0B0E-4F54-412C-89B2-71331ABB2FB8}" type="presOf" srcId="{1CBB1596-E641-4660-8F90-C0EE704906D0}" destId="{4FC0C19A-8936-485C-A2E6-71823704F291}" srcOrd="0" destOrd="0" presId="urn:microsoft.com/office/officeart/2018/2/layout/IconCircleList"/>
    <dgm:cxn modelId="{A5B0681C-AD33-4B48-9ACC-20AEFFE48AC7}" type="presOf" srcId="{C1FE816E-1AE2-491A-B3EA-C91CD68AA520}" destId="{0A7FC5C3-6DAE-40A7-AF69-448557D8EB19}" srcOrd="0" destOrd="0" presId="urn:microsoft.com/office/officeart/2018/2/layout/IconCircleList"/>
    <dgm:cxn modelId="{6B3D052D-9C12-4999-B49E-CD81A2600998}" srcId="{8AB221F9-516A-46D7-BA31-0AB7E0BD72E3}" destId="{92CA96D9-37FB-48CA-AB97-3AC4527AFC07}" srcOrd="0" destOrd="0" parTransId="{FEEDE49A-F144-4223-ABC6-A80ACBE1DA2B}" sibTransId="{42B18C58-858E-4308-9EA6-5DBC5AD88EEA}"/>
    <dgm:cxn modelId="{F16A9E3F-0C4A-40CE-B277-85FCE14FFAE8}" type="presOf" srcId="{42B18C58-858E-4308-9EA6-5DBC5AD88EEA}" destId="{0F732C2D-9F20-436A-9D9A-D0CFF65125FB}" srcOrd="0" destOrd="0" presId="urn:microsoft.com/office/officeart/2018/2/layout/IconCircleList"/>
    <dgm:cxn modelId="{90A20A5B-5C3E-4D58-89CE-F4626D5CD550}" srcId="{8AB221F9-516A-46D7-BA31-0AB7E0BD72E3}" destId="{BD380387-30D3-4A75-B8A5-BF42480596C5}" srcOrd="2" destOrd="0" parTransId="{A48030FF-FCD7-467D-8714-2CAE2C81A6BA}" sibTransId="{C1FE816E-1AE2-491A-B3EA-C91CD68AA520}"/>
    <dgm:cxn modelId="{3AA1EC41-01B7-473A-A69F-BD79CC886242}" type="presOf" srcId="{8AD3E5FE-7F5C-4471-86E7-E25A95E69FE9}" destId="{86F3E127-EC75-4143-B2CB-9DE5AB9E8657}" srcOrd="0" destOrd="0" presId="urn:microsoft.com/office/officeart/2018/2/layout/IconCircleList"/>
    <dgm:cxn modelId="{DD64B749-6B56-4CBE-BBD4-23828ECF7D38}" type="presOf" srcId="{7D70DEF0-55D7-4DD2-B0E8-49FFDBAB50B8}" destId="{3AE090B7-822E-4DA0-A668-CFE094E6E918}" srcOrd="0" destOrd="0" presId="urn:microsoft.com/office/officeart/2018/2/layout/IconCircleList"/>
    <dgm:cxn modelId="{7EAFDD52-9FDF-4F57-BEA0-A2C10FE79CE0}" srcId="{8AB221F9-516A-46D7-BA31-0AB7E0BD72E3}" destId="{15B3EF46-FF98-47AC-8A31-14102D3D2A5D}" srcOrd="4" destOrd="0" parTransId="{87675D5C-C700-405F-92FD-AEB87C5A3E4C}" sibTransId="{D51EBF6A-86CD-4D63-8FFC-1E01E8353A67}"/>
    <dgm:cxn modelId="{A52E4882-AE12-45EC-85F0-0F572345506F}" type="presOf" srcId="{BD380387-30D3-4A75-B8A5-BF42480596C5}" destId="{54598EED-0338-4F0F-85F7-8396A6C4613A}" srcOrd="0" destOrd="0" presId="urn:microsoft.com/office/officeart/2018/2/layout/IconCircleList"/>
    <dgm:cxn modelId="{6ABC318F-763E-4E43-A7E9-0688800C925E}" type="presOf" srcId="{3913EAC2-52EF-4501-9CDF-9103A592C1CA}" destId="{71A6C3B3-400E-49FB-8981-CA2161F68CA3}" srcOrd="0" destOrd="0" presId="urn:microsoft.com/office/officeart/2018/2/layout/IconCircleList"/>
    <dgm:cxn modelId="{CAFA3891-315D-4509-8E57-5952946B2527}" srcId="{8AB221F9-516A-46D7-BA31-0AB7E0BD72E3}" destId="{3913EAC2-52EF-4501-9CDF-9103A592C1CA}" srcOrd="3" destOrd="0" parTransId="{1B5ACADD-0868-411D-A008-9AFEFCA0CCD1}" sibTransId="{1CBB1596-E641-4660-8F90-C0EE704906D0}"/>
    <dgm:cxn modelId="{D614C5A0-57FC-4BE1-88F9-9343ADB6B687}" srcId="{8AB221F9-516A-46D7-BA31-0AB7E0BD72E3}" destId="{7D70DEF0-55D7-4DD2-B0E8-49FFDBAB50B8}" srcOrd="1" destOrd="0" parTransId="{9CDBF2A5-2C70-48D9-AF27-402F4E54702F}" sibTransId="{8AD3E5FE-7F5C-4471-86E7-E25A95E69FE9}"/>
    <dgm:cxn modelId="{AA68DAA5-9824-4867-9A67-753E241D6586}" type="presOf" srcId="{92CA96D9-37FB-48CA-AB97-3AC4527AFC07}" destId="{24477DBE-01AC-4E7F-B70A-332C33D65129}" srcOrd="0" destOrd="0" presId="urn:microsoft.com/office/officeart/2018/2/layout/IconCircleList"/>
    <dgm:cxn modelId="{82BE05FA-3016-4DDC-8E77-A9AC5909466F}" type="presOf" srcId="{15B3EF46-FF98-47AC-8A31-14102D3D2A5D}" destId="{FB8D30CE-2D3E-4AB3-888D-5A28726CCB59}" srcOrd="0" destOrd="0" presId="urn:microsoft.com/office/officeart/2018/2/layout/IconCircleList"/>
    <dgm:cxn modelId="{BD8B1A57-B926-4F63-A572-818AB81F3EAC}" type="presParOf" srcId="{D42C4E6D-C351-4952-BF6B-0103DADB4479}" destId="{FB7603F2-7C97-4227-93E1-B3E54F3F9290}" srcOrd="0" destOrd="0" presId="urn:microsoft.com/office/officeart/2018/2/layout/IconCircleList"/>
    <dgm:cxn modelId="{9988D711-D224-4B22-AED0-F0D3D8B75947}" type="presParOf" srcId="{FB7603F2-7C97-4227-93E1-B3E54F3F9290}" destId="{10208BCE-9D86-432A-BF1A-B6C34725E0D8}" srcOrd="0" destOrd="0" presId="urn:microsoft.com/office/officeart/2018/2/layout/IconCircleList"/>
    <dgm:cxn modelId="{37DAA1AD-E5B1-47EE-B128-F1391AC6F7A4}" type="presParOf" srcId="{10208BCE-9D86-432A-BF1A-B6C34725E0D8}" destId="{FC3AA859-FF6E-4265-A65E-1E70DEDF8D45}" srcOrd="0" destOrd="0" presId="urn:microsoft.com/office/officeart/2018/2/layout/IconCircleList"/>
    <dgm:cxn modelId="{860D7F20-7ED5-4A7D-96C7-A37BDDD1B9D5}" type="presParOf" srcId="{10208BCE-9D86-432A-BF1A-B6C34725E0D8}" destId="{9F779329-96FD-4439-9F93-2AE84B394B30}" srcOrd="1" destOrd="0" presId="urn:microsoft.com/office/officeart/2018/2/layout/IconCircleList"/>
    <dgm:cxn modelId="{C843C741-24AB-481D-9825-D78FCC68B1A2}" type="presParOf" srcId="{10208BCE-9D86-432A-BF1A-B6C34725E0D8}" destId="{90E7B4AB-7C2D-4CF2-9B3A-0C78309B1651}" srcOrd="2" destOrd="0" presId="urn:microsoft.com/office/officeart/2018/2/layout/IconCircleList"/>
    <dgm:cxn modelId="{27905CF5-79F3-42D5-99BC-A3865404A6BF}" type="presParOf" srcId="{10208BCE-9D86-432A-BF1A-B6C34725E0D8}" destId="{24477DBE-01AC-4E7F-B70A-332C33D65129}" srcOrd="3" destOrd="0" presId="urn:microsoft.com/office/officeart/2018/2/layout/IconCircleList"/>
    <dgm:cxn modelId="{7668BF94-5DA3-4284-85FD-58267110A5A1}" type="presParOf" srcId="{FB7603F2-7C97-4227-93E1-B3E54F3F9290}" destId="{0F732C2D-9F20-436A-9D9A-D0CFF65125FB}" srcOrd="1" destOrd="0" presId="urn:microsoft.com/office/officeart/2018/2/layout/IconCircleList"/>
    <dgm:cxn modelId="{93312EEE-F38C-41C4-8981-C9D7858ADE64}" type="presParOf" srcId="{FB7603F2-7C97-4227-93E1-B3E54F3F9290}" destId="{8BB2A4E4-B4EB-4A60-B306-CFF01442F2D5}" srcOrd="2" destOrd="0" presId="urn:microsoft.com/office/officeart/2018/2/layout/IconCircleList"/>
    <dgm:cxn modelId="{CDC1B7A3-26E1-4969-88D2-AF417887884D}" type="presParOf" srcId="{8BB2A4E4-B4EB-4A60-B306-CFF01442F2D5}" destId="{CF8466B9-949F-4DAB-AFBA-A2C45DAF3CDA}" srcOrd="0" destOrd="0" presId="urn:microsoft.com/office/officeart/2018/2/layout/IconCircleList"/>
    <dgm:cxn modelId="{DE65FF6B-B297-4B90-962D-A4B76ECE4077}" type="presParOf" srcId="{8BB2A4E4-B4EB-4A60-B306-CFF01442F2D5}" destId="{75B2D1F4-5601-48DB-8E76-56BCD19BF9AF}" srcOrd="1" destOrd="0" presId="urn:microsoft.com/office/officeart/2018/2/layout/IconCircleList"/>
    <dgm:cxn modelId="{E722D924-09A4-4715-BAA7-6B88D8105C54}" type="presParOf" srcId="{8BB2A4E4-B4EB-4A60-B306-CFF01442F2D5}" destId="{954517D6-BE45-4C98-BB71-B6DD0E77277C}" srcOrd="2" destOrd="0" presId="urn:microsoft.com/office/officeart/2018/2/layout/IconCircleList"/>
    <dgm:cxn modelId="{C6C65635-EE60-4EEE-A458-BDECEB2C2B96}" type="presParOf" srcId="{8BB2A4E4-B4EB-4A60-B306-CFF01442F2D5}" destId="{3AE090B7-822E-4DA0-A668-CFE094E6E918}" srcOrd="3" destOrd="0" presId="urn:microsoft.com/office/officeart/2018/2/layout/IconCircleList"/>
    <dgm:cxn modelId="{FDFACA89-4E4F-45C7-B2B4-33F1CD7CD5C2}" type="presParOf" srcId="{FB7603F2-7C97-4227-93E1-B3E54F3F9290}" destId="{86F3E127-EC75-4143-B2CB-9DE5AB9E8657}" srcOrd="3" destOrd="0" presId="urn:microsoft.com/office/officeart/2018/2/layout/IconCircleList"/>
    <dgm:cxn modelId="{3D372131-12BB-46B5-ABB4-06DC32A7E24B}" type="presParOf" srcId="{FB7603F2-7C97-4227-93E1-B3E54F3F9290}" destId="{B97D9CC7-7064-4B4A-9ACB-2F22BE7362B7}" srcOrd="4" destOrd="0" presId="urn:microsoft.com/office/officeart/2018/2/layout/IconCircleList"/>
    <dgm:cxn modelId="{F6DBE273-CF88-4C49-99E6-F59FF101065E}" type="presParOf" srcId="{B97D9CC7-7064-4B4A-9ACB-2F22BE7362B7}" destId="{DF5CE870-3F56-49EF-8C84-D51D93BBB3CC}" srcOrd="0" destOrd="0" presId="urn:microsoft.com/office/officeart/2018/2/layout/IconCircleList"/>
    <dgm:cxn modelId="{4C50D8CB-A3EF-4F0C-976E-7DCC5B95942E}" type="presParOf" srcId="{B97D9CC7-7064-4B4A-9ACB-2F22BE7362B7}" destId="{BD32064E-FBFA-489C-8252-97FAFED46DF9}" srcOrd="1" destOrd="0" presId="urn:microsoft.com/office/officeart/2018/2/layout/IconCircleList"/>
    <dgm:cxn modelId="{834A19B3-128B-4B40-9F72-05CFDB63FECA}" type="presParOf" srcId="{B97D9CC7-7064-4B4A-9ACB-2F22BE7362B7}" destId="{188B8764-8636-4D24-8485-3D5C388E794C}" srcOrd="2" destOrd="0" presId="urn:microsoft.com/office/officeart/2018/2/layout/IconCircleList"/>
    <dgm:cxn modelId="{D179558C-C68C-481A-90F6-1E9388D524CC}" type="presParOf" srcId="{B97D9CC7-7064-4B4A-9ACB-2F22BE7362B7}" destId="{54598EED-0338-4F0F-85F7-8396A6C4613A}" srcOrd="3" destOrd="0" presId="urn:microsoft.com/office/officeart/2018/2/layout/IconCircleList"/>
    <dgm:cxn modelId="{5B60F341-5A87-4064-8D1B-BE30242E0AF0}" type="presParOf" srcId="{FB7603F2-7C97-4227-93E1-B3E54F3F9290}" destId="{0A7FC5C3-6DAE-40A7-AF69-448557D8EB19}" srcOrd="5" destOrd="0" presId="urn:microsoft.com/office/officeart/2018/2/layout/IconCircleList"/>
    <dgm:cxn modelId="{62C08DC9-5AA8-4118-A84D-DFFF94080446}" type="presParOf" srcId="{FB7603F2-7C97-4227-93E1-B3E54F3F9290}" destId="{62BC9B01-4070-4497-9210-FDD526B5EDCB}" srcOrd="6" destOrd="0" presId="urn:microsoft.com/office/officeart/2018/2/layout/IconCircleList"/>
    <dgm:cxn modelId="{EC1B7437-9422-457A-80C2-2DF0B4AB4534}" type="presParOf" srcId="{62BC9B01-4070-4497-9210-FDD526B5EDCB}" destId="{30BBB70C-524F-44E8-A008-7551130CEBAF}" srcOrd="0" destOrd="0" presId="urn:microsoft.com/office/officeart/2018/2/layout/IconCircleList"/>
    <dgm:cxn modelId="{0BF357D4-C059-459A-B6D7-D1F1EBE5803A}" type="presParOf" srcId="{62BC9B01-4070-4497-9210-FDD526B5EDCB}" destId="{F60DAC77-566A-4E0F-9651-C6891C32BF51}" srcOrd="1" destOrd="0" presId="urn:microsoft.com/office/officeart/2018/2/layout/IconCircleList"/>
    <dgm:cxn modelId="{E2099937-D5DF-4EF0-B657-8554410D5665}" type="presParOf" srcId="{62BC9B01-4070-4497-9210-FDD526B5EDCB}" destId="{920B19FA-B9B2-4BA1-A138-9589F34274BB}" srcOrd="2" destOrd="0" presId="urn:microsoft.com/office/officeart/2018/2/layout/IconCircleList"/>
    <dgm:cxn modelId="{6CF724CB-ACDA-439E-B3BF-111BCC5991B2}" type="presParOf" srcId="{62BC9B01-4070-4497-9210-FDD526B5EDCB}" destId="{71A6C3B3-400E-49FB-8981-CA2161F68CA3}" srcOrd="3" destOrd="0" presId="urn:microsoft.com/office/officeart/2018/2/layout/IconCircleList"/>
    <dgm:cxn modelId="{B4653F47-F720-4409-8082-5E564DFC77E8}" type="presParOf" srcId="{FB7603F2-7C97-4227-93E1-B3E54F3F9290}" destId="{4FC0C19A-8936-485C-A2E6-71823704F291}" srcOrd="7" destOrd="0" presId="urn:microsoft.com/office/officeart/2018/2/layout/IconCircleList"/>
    <dgm:cxn modelId="{50A726B7-171D-4ABA-B1B0-BEE0C6E8FA40}" type="presParOf" srcId="{FB7603F2-7C97-4227-93E1-B3E54F3F9290}" destId="{F027267C-C7C9-4AFF-9654-ED74883BCE72}" srcOrd="8" destOrd="0" presId="urn:microsoft.com/office/officeart/2018/2/layout/IconCircleList"/>
    <dgm:cxn modelId="{C50265B4-E64B-4528-B1C2-3ACC46ADCDD5}" type="presParOf" srcId="{F027267C-C7C9-4AFF-9654-ED74883BCE72}" destId="{576B512E-9670-4EDE-8CE6-E518342E3C51}" srcOrd="0" destOrd="0" presId="urn:microsoft.com/office/officeart/2018/2/layout/IconCircleList"/>
    <dgm:cxn modelId="{4B78F2F1-82C5-4DA8-B48F-5AEE1D7823AD}" type="presParOf" srcId="{F027267C-C7C9-4AFF-9654-ED74883BCE72}" destId="{47A3EA09-1A7D-4AB3-827F-4D3FCEF76ED5}" srcOrd="1" destOrd="0" presId="urn:microsoft.com/office/officeart/2018/2/layout/IconCircleList"/>
    <dgm:cxn modelId="{6E5213AD-5B00-416D-A560-E0A4926F6D95}" type="presParOf" srcId="{F027267C-C7C9-4AFF-9654-ED74883BCE72}" destId="{EBACB268-FFF0-4172-B696-7F816ABB0B6B}" srcOrd="2" destOrd="0" presId="urn:microsoft.com/office/officeart/2018/2/layout/IconCircleList"/>
    <dgm:cxn modelId="{322651EF-F566-4CA3-A089-58841829ADF4}" type="presParOf" srcId="{F027267C-C7C9-4AFF-9654-ED74883BCE72}" destId="{FB8D30CE-2D3E-4AB3-888D-5A28726CCB59}"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013B11-03D5-4D20-88B9-BEF305CB2273}" type="doc">
      <dgm:prSet loTypeId="urn:microsoft.com/office/officeart/2016/7/layout/LinearBlockProcessNumbered" loCatId="process" qsTypeId="urn:microsoft.com/office/officeart/2005/8/quickstyle/simple2" qsCatId="simple" csTypeId="urn:microsoft.com/office/officeart/2005/8/colors/accent3_2" csCatId="accent3"/>
      <dgm:spPr/>
      <dgm:t>
        <a:bodyPr/>
        <a:lstStyle/>
        <a:p>
          <a:endParaRPr lang="en-US"/>
        </a:p>
      </dgm:t>
    </dgm:pt>
    <dgm:pt modelId="{E87F4421-789F-4DC4-B755-66BDA272E6A8}">
      <dgm:prSet/>
      <dgm:spPr/>
      <dgm:t>
        <a:bodyPr/>
        <a:lstStyle/>
        <a:p>
          <a:r>
            <a:rPr lang="en-GB" dirty="0"/>
            <a:t>Keep the system within MHRs cohesive infrastructure</a:t>
          </a:r>
          <a:endParaRPr lang="en-US" dirty="0"/>
        </a:p>
      </dgm:t>
    </dgm:pt>
    <dgm:pt modelId="{050A4386-3283-4209-A7B8-807BAFEFB2C8}" type="parTrans" cxnId="{D09FA2F7-A35A-4846-9165-DA1DA87C669A}">
      <dgm:prSet/>
      <dgm:spPr/>
      <dgm:t>
        <a:bodyPr/>
        <a:lstStyle/>
        <a:p>
          <a:endParaRPr lang="en-US"/>
        </a:p>
      </dgm:t>
    </dgm:pt>
    <dgm:pt modelId="{19306A65-28F9-4B4C-970F-AD5618562C01}" type="sibTrans" cxnId="{D09FA2F7-A35A-4846-9165-DA1DA87C669A}">
      <dgm:prSet phldrT="01" phldr="0"/>
      <dgm:spPr/>
      <dgm:t>
        <a:bodyPr/>
        <a:lstStyle/>
        <a:p>
          <a:r>
            <a:rPr lang="en-US"/>
            <a:t>01</a:t>
          </a:r>
        </a:p>
      </dgm:t>
    </dgm:pt>
    <dgm:pt modelId="{5EBC3B22-9F29-4041-925E-96C50628E00B}">
      <dgm:prSet/>
      <dgm:spPr/>
      <dgm:t>
        <a:bodyPr/>
        <a:lstStyle/>
        <a:p>
          <a:r>
            <a:rPr lang="en-GB"/>
            <a:t>Flexible data structure and searching</a:t>
          </a:r>
          <a:endParaRPr lang="en-US"/>
        </a:p>
      </dgm:t>
    </dgm:pt>
    <dgm:pt modelId="{0DA108D2-DC1C-4E50-9ABF-8E1732932E0E}" type="parTrans" cxnId="{F6977785-E0DB-4611-B4CD-521503A9E50A}">
      <dgm:prSet/>
      <dgm:spPr/>
      <dgm:t>
        <a:bodyPr/>
        <a:lstStyle/>
        <a:p>
          <a:endParaRPr lang="en-US"/>
        </a:p>
      </dgm:t>
    </dgm:pt>
    <dgm:pt modelId="{5E90E252-3986-4819-AB2F-29ED76F2CE0A}" type="sibTrans" cxnId="{F6977785-E0DB-4611-B4CD-521503A9E50A}">
      <dgm:prSet phldrT="02" phldr="0"/>
      <dgm:spPr/>
      <dgm:t>
        <a:bodyPr/>
        <a:lstStyle/>
        <a:p>
          <a:r>
            <a:rPr lang="en-US"/>
            <a:t>02</a:t>
          </a:r>
        </a:p>
      </dgm:t>
    </dgm:pt>
    <dgm:pt modelId="{6B0021C8-4199-4E27-9424-94D1ED5640E2}">
      <dgm:prSet/>
      <dgm:spPr/>
      <dgm:t>
        <a:bodyPr/>
        <a:lstStyle/>
        <a:p>
          <a:r>
            <a:rPr lang="en-GB"/>
            <a:t>Within MHRs datacentre</a:t>
          </a:r>
          <a:endParaRPr lang="en-US"/>
        </a:p>
      </dgm:t>
    </dgm:pt>
    <dgm:pt modelId="{2D293B73-2595-4507-A2FB-39E076DF99C2}" type="parTrans" cxnId="{FFC7B5F9-D1C8-4A22-A8CD-A05B70AA1794}">
      <dgm:prSet/>
      <dgm:spPr/>
      <dgm:t>
        <a:bodyPr/>
        <a:lstStyle/>
        <a:p>
          <a:endParaRPr lang="en-US"/>
        </a:p>
      </dgm:t>
    </dgm:pt>
    <dgm:pt modelId="{CC6F982A-A92F-4C28-B148-AA00C8923301}" type="sibTrans" cxnId="{FFC7B5F9-D1C8-4A22-A8CD-A05B70AA1794}">
      <dgm:prSet phldrT="03" phldr="0"/>
      <dgm:spPr/>
      <dgm:t>
        <a:bodyPr/>
        <a:lstStyle/>
        <a:p>
          <a:r>
            <a:rPr lang="en-US"/>
            <a:t>03</a:t>
          </a:r>
        </a:p>
      </dgm:t>
    </dgm:pt>
    <dgm:pt modelId="{7542BDDA-5276-4767-8900-CD0A60960368}">
      <dgm:prSet/>
      <dgm:spPr/>
      <dgm:t>
        <a:bodyPr/>
        <a:lstStyle/>
        <a:p>
          <a:r>
            <a:rPr lang="en-GB" dirty="0"/>
            <a:t>Content templating</a:t>
          </a:r>
          <a:endParaRPr lang="en-US" dirty="0"/>
        </a:p>
      </dgm:t>
    </dgm:pt>
    <dgm:pt modelId="{EFC12803-D707-443A-A4D9-0EEE1C7EA07A}" type="parTrans" cxnId="{7862D9D3-2646-4F41-9F88-336395187FD8}">
      <dgm:prSet/>
      <dgm:spPr/>
      <dgm:t>
        <a:bodyPr/>
        <a:lstStyle/>
        <a:p>
          <a:endParaRPr lang="en-US"/>
        </a:p>
      </dgm:t>
    </dgm:pt>
    <dgm:pt modelId="{CB982FEF-A555-47F0-B6CC-7109CF488FD9}" type="sibTrans" cxnId="{7862D9D3-2646-4F41-9F88-336395187FD8}">
      <dgm:prSet phldrT="04" phldr="0"/>
      <dgm:spPr/>
      <dgm:t>
        <a:bodyPr/>
        <a:lstStyle/>
        <a:p>
          <a:r>
            <a:rPr lang="en-US"/>
            <a:t>04</a:t>
          </a:r>
        </a:p>
      </dgm:t>
    </dgm:pt>
    <dgm:pt modelId="{4E7C1F78-3A75-4FFC-BDA9-83544F67F895}" type="pres">
      <dgm:prSet presAssocID="{1C013B11-03D5-4D20-88B9-BEF305CB2273}" presName="Name0" presStyleCnt="0">
        <dgm:presLayoutVars>
          <dgm:animLvl val="lvl"/>
          <dgm:resizeHandles val="exact"/>
        </dgm:presLayoutVars>
      </dgm:prSet>
      <dgm:spPr/>
    </dgm:pt>
    <dgm:pt modelId="{24F3D5AA-2129-4A95-9434-B5FF40958CB0}" type="pres">
      <dgm:prSet presAssocID="{E87F4421-789F-4DC4-B755-66BDA272E6A8}" presName="compositeNode" presStyleCnt="0">
        <dgm:presLayoutVars>
          <dgm:bulletEnabled val="1"/>
        </dgm:presLayoutVars>
      </dgm:prSet>
      <dgm:spPr/>
    </dgm:pt>
    <dgm:pt modelId="{6F1B5C6C-377B-4E16-A69C-6D8ACBE3109B}" type="pres">
      <dgm:prSet presAssocID="{E87F4421-789F-4DC4-B755-66BDA272E6A8}" presName="bgRect" presStyleLbl="alignNode1" presStyleIdx="0" presStyleCnt="4"/>
      <dgm:spPr/>
    </dgm:pt>
    <dgm:pt modelId="{DCFAD811-AC76-4466-B1DD-E92ADDA2BB89}" type="pres">
      <dgm:prSet presAssocID="{19306A65-28F9-4B4C-970F-AD5618562C01}" presName="sibTransNodeRect" presStyleLbl="alignNode1" presStyleIdx="0" presStyleCnt="4">
        <dgm:presLayoutVars>
          <dgm:chMax val="0"/>
          <dgm:bulletEnabled val="1"/>
        </dgm:presLayoutVars>
      </dgm:prSet>
      <dgm:spPr/>
    </dgm:pt>
    <dgm:pt modelId="{FFC86EB4-8867-4F29-B7B7-F52E697983F1}" type="pres">
      <dgm:prSet presAssocID="{E87F4421-789F-4DC4-B755-66BDA272E6A8}" presName="nodeRect" presStyleLbl="alignNode1" presStyleIdx="0" presStyleCnt="4">
        <dgm:presLayoutVars>
          <dgm:bulletEnabled val="1"/>
        </dgm:presLayoutVars>
      </dgm:prSet>
      <dgm:spPr/>
    </dgm:pt>
    <dgm:pt modelId="{321E2B7B-713C-4A84-A09F-E67DEC6CE4B2}" type="pres">
      <dgm:prSet presAssocID="{19306A65-28F9-4B4C-970F-AD5618562C01}" presName="sibTrans" presStyleCnt="0"/>
      <dgm:spPr/>
    </dgm:pt>
    <dgm:pt modelId="{F76F4C5C-3F84-49EE-9734-59B6A156089A}" type="pres">
      <dgm:prSet presAssocID="{5EBC3B22-9F29-4041-925E-96C50628E00B}" presName="compositeNode" presStyleCnt="0">
        <dgm:presLayoutVars>
          <dgm:bulletEnabled val="1"/>
        </dgm:presLayoutVars>
      </dgm:prSet>
      <dgm:spPr/>
    </dgm:pt>
    <dgm:pt modelId="{E2CE51C3-D8FE-4F85-B693-502ACF41EEC1}" type="pres">
      <dgm:prSet presAssocID="{5EBC3B22-9F29-4041-925E-96C50628E00B}" presName="bgRect" presStyleLbl="alignNode1" presStyleIdx="1" presStyleCnt="4"/>
      <dgm:spPr/>
    </dgm:pt>
    <dgm:pt modelId="{305E969C-8A92-4719-A8B1-2BE885147DE5}" type="pres">
      <dgm:prSet presAssocID="{5E90E252-3986-4819-AB2F-29ED76F2CE0A}" presName="sibTransNodeRect" presStyleLbl="alignNode1" presStyleIdx="1" presStyleCnt="4">
        <dgm:presLayoutVars>
          <dgm:chMax val="0"/>
          <dgm:bulletEnabled val="1"/>
        </dgm:presLayoutVars>
      </dgm:prSet>
      <dgm:spPr/>
    </dgm:pt>
    <dgm:pt modelId="{10890C54-704B-4D5D-AA1E-545282884681}" type="pres">
      <dgm:prSet presAssocID="{5EBC3B22-9F29-4041-925E-96C50628E00B}" presName="nodeRect" presStyleLbl="alignNode1" presStyleIdx="1" presStyleCnt="4">
        <dgm:presLayoutVars>
          <dgm:bulletEnabled val="1"/>
        </dgm:presLayoutVars>
      </dgm:prSet>
      <dgm:spPr/>
    </dgm:pt>
    <dgm:pt modelId="{0FDD13C8-F81E-4808-8ED9-EE021064E460}" type="pres">
      <dgm:prSet presAssocID="{5E90E252-3986-4819-AB2F-29ED76F2CE0A}" presName="sibTrans" presStyleCnt="0"/>
      <dgm:spPr/>
    </dgm:pt>
    <dgm:pt modelId="{06229582-9C4B-4767-9878-50E6E84F02C8}" type="pres">
      <dgm:prSet presAssocID="{6B0021C8-4199-4E27-9424-94D1ED5640E2}" presName="compositeNode" presStyleCnt="0">
        <dgm:presLayoutVars>
          <dgm:bulletEnabled val="1"/>
        </dgm:presLayoutVars>
      </dgm:prSet>
      <dgm:spPr/>
    </dgm:pt>
    <dgm:pt modelId="{B074CB9B-D861-4877-8B55-6B599900BFDA}" type="pres">
      <dgm:prSet presAssocID="{6B0021C8-4199-4E27-9424-94D1ED5640E2}" presName="bgRect" presStyleLbl="alignNode1" presStyleIdx="2" presStyleCnt="4"/>
      <dgm:spPr/>
    </dgm:pt>
    <dgm:pt modelId="{33EAC272-05D1-4911-9879-087B0D4106E4}" type="pres">
      <dgm:prSet presAssocID="{CC6F982A-A92F-4C28-B148-AA00C8923301}" presName="sibTransNodeRect" presStyleLbl="alignNode1" presStyleIdx="2" presStyleCnt="4">
        <dgm:presLayoutVars>
          <dgm:chMax val="0"/>
          <dgm:bulletEnabled val="1"/>
        </dgm:presLayoutVars>
      </dgm:prSet>
      <dgm:spPr/>
    </dgm:pt>
    <dgm:pt modelId="{F3C8AEEC-36C9-44ED-B26D-4A5725334A00}" type="pres">
      <dgm:prSet presAssocID="{6B0021C8-4199-4E27-9424-94D1ED5640E2}" presName="nodeRect" presStyleLbl="alignNode1" presStyleIdx="2" presStyleCnt="4">
        <dgm:presLayoutVars>
          <dgm:bulletEnabled val="1"/>
        </dgm:presLayoutVars>
      </dgm:prSet>
      <dgm:spPr/>
    </dgm:pt>
    <dgm:pt modelId="{DD904E8E-15E7-4B80-9FEA-25294A90D896}" type="pres">
      <dgm:prSet presAssocID="{CC6F982A-A92F-4C28-B148-AA00C8923301}" presName="sibTrans" presStyleCnt="0"/>
      <dgm:spPr/>
    </dgm:pt>
    <dgm:pt modelId="{1CACFD38-DF61-4C52-914B-7CBBA5658FE6}" type="pres">
      <dgm:prSet presAssocID="{7542BDDA-5276-4767-8900-CD0A60960368}" presName="compositeNode" presStyleCnt="0">
        <dgm:presLayoutVars>
          <dgm:bulletEnabled val="1"/>
        </dgm:presLayoutVars>
      </dgm:prSet>
      <dgm:spPr/>
    </dgm:pt>
    <dgm:pt modelId="{705F9A66-E9CE-46D7-9F50-23009C1149B7}" type="pres">
      <dgm:prSet presAssocID="{7542BDDA-5276-4767-8900-CD0A60960368}" presName="bgRect" presStyleLbl="alignNode1" presStyleIdx="3" presStyleCnt="4"/>
      <dgm:spPr/>
    </dgm:pt>
    <dgm:pt modelId="{FC2F199C-2E59-4770-8BB2-30C08A71B370}" type="pres">
      <dgm:prSet presAssocID="{CB982FEF-A555-47F0-B6CC-7109CF488FD9}" presName="sibTransNodeRect" presStyleLbl="alignNode1" presStyleIdx="3" presStyleCnt="4">
        <dgm:presLayoutVars>
          <dgm:chMax val="0"/>
          <dgm:bulletEnabled val="1"/>
        </dgm:presLayoutVars>
      </dgm:prSet>
      <dgm:spPr/>
    </dgm:pt>
    <dgm:pt modelId="{FCCC6AD6-4963-4836-9ABE-2EE6C1F5D6CC}" type="pres">
      <dgm:prSet presAssocID="{7542BDDA-5276-4767-8900-CD0A60960368}" presName="nodeRect" presStyleLbl="alignNode1" presStyleIdx="3" presStyleCnt="4">
        <dgm:presLayoutVars>
          <dgm:bulletEnabled val="1"/>
        </dgm:presLayoutVars>
      </dgm:prSet>
      <dgm:spPr/>
    </dgm:pt>
  </dgm:ptLst>
  <dgm:cxnLst>
    <dgm:cxn modelId="{AA97B601-699D-487F-9F31-464DC96AE63A}" type="presOf" srcId="{6B0021C8-4199-4E27-9424-94D1ED5640E2}" destId="{F3C8AEEC-36C9-44ED-B26D-4A5725334A00}" srcOrd="1" destOrd="0" presId="urn:microsoft.com/office/officeart/2016/7/layout/LinearBlockProcessNumbered"/>
    <dgm:cxn modelId="{16696114-A724-43E9-B635-4F2FF629EF10}" type="presOf" srcId="{E87F4421-789F-4DC4-B755-66BDA272E6A8}" destId="{6F1B5C6C-377B-4E16-A69C-6D8ACBE3109B}" srcOrd="0" destOrd="0" presId="urn:microsoft.com/office/officeart/2016/7/layout/LinearBlockProcessNumbered"/>
    <dgm:cxn modelId="{2C650621-DE07-4362-840D-DFAFE0F3625B}" type="presOf" srcId="{E87F4421-789F-4DC4-B755-66BDA272E6A8}" destId="{FFC86EB4-8867-4F29-B7B7-F52E697983F1}" srcOrd="1" destOrd="0" presId="urn:microsoft.com/office/officeart/2016/7/layout/LinearBlockProcessNumbered"/>
    <dgm:cxn modelId="{7286245E-913D-4F86-BBB2-10EEAD98C592}" type="presOf" srcId="{7542BDDA-5276-4767-8900-CD0A60960368}" destId="{FCCC6AD6-4963-4836-9ABE-2EE6C1F5D6CC}" srcOrd="1" destOrd="0" presId="urn:microsoft.com/office/officeart/2016/7/layout/LinearBlockProcessNumbered"/>
    <dgm:cxn modelId="{48EC8866-32C4-445B-A603-7729E66E6660}" type="presOf" srcId="{19306A65-28F9-4B4C-970F-AD5618562C01}" destId="{DCFAD811-AC76-4466-B1DD-E92ADDA2BB89}" srcOrd="0" destOrd="0" presId="urn:microsoft.com/office/officeart/2016/7/layout/LinearBlockProcessNumbered"/>
    <dgm:cxn modelId="{BCE0234A-E299-4FC4-A4C7-B879AFF1DE16}" type="presOf" srcId="{CB982FEF-A555-47F0-B6CC-7109CF488FD9}" destId="{FC2F199C-2E59-4770-8BB2-30C08A71B370}" srcOrd="0" destOrd="0" presId="urn:microsoft.com/office/officeart/2016/7/layout/LinearBlockProcessNumbered"/>
    <dgm:cxn modelId="{F1919677-487C-4E2F-8112-0DB722653257}" type="presOf" srcId="{7542BDDA-5276-4767-8900-CD0A60960368}" destId="{705F9A66-E9CE-46D7-9F50-23009C1149B7}" srcOrd="0" destOrd="0" presId="urn:microsoft.com/office/officeart/2016/7/layout/LinearBlockProcessNumbered"/>
    <dgm:cxn modelId="{6363A278-C345-4190-BFF6-A5A9FDBF2EE1}" type="presOf" srcId="{5EBC3B22-9F29-4041-925E-96C50628E00B}" destId="{E2CE51C3-D8FE-4F85-B693-502ACF41EEC1}" srcOrd="0" destOrd="0" presId="urn:microsoft.com/office/officeart/2016/7/layout/LinearBlockProcessNumbered"/>
    <dgm:cxn modelId="{F898DD80-6E9B-4ED9-B055-E1393D919DAD}" type="presOf" srcId="{6B0021C8-4199-4E27-9424-94D1ED5640E2}" destId="{B074CB9B-D861-4877-8B55-6B599900BFDA}" srcOrd="0" destOrd="0" presId="urn:microsoft.com/office/officeart/2016/7/layout/LinearBlockProcessNumbered"/>
    <dgm:cxn modelId="{6CA97085-2223-4E65-BB5D-7BE6D7790C9D}" type="presOf" srcId="{1C013B11-03D5-4D20-88B9-BEF305CB2273}" destId="{4E7C1F78-3A75-4FFC-BDA9-83544F67F895}" srcOrd="0" destOrd="0" presId="urn:microsoft.com/office/officeart/2016/7/layout/LinearBlockProcessNumbered"/>
    <dgm:cxn modelId="{F6977785-E0DB-4611-B4CD-521503A9E50A}" srcId="{1C013B11-03D5-4D20-88B9-BEF305CB2273}" destId="{5EBC3B22-9F29-4041-925E-96C50628E00B}" srcOrd="1" destOrd="0" parTransId="{0DA108D2-DC1C-4E50-9ABF-8E1732932E0E}" sibTransId="{5E90E252-3986-4819-AB2F-29ED76F2CE0A}"/>
    <dgm:cxn modelId="{3919AB87-6F77-4518-BBA9-2A371FA6F452}" type="presOf" srcId="{5E90E252-3986-4819-AB2F-29ED76F2CE0A}" destId="{305E969C-8A92-4719-A8B1-2BE885147DE5}" srcOrd="0" destOrd="0" presId="urn:microsoft.com/office/officeart/2016/7/layout/LinearBlockProcessNumbered"/>
    <dgm:cxn modelId="{BE0486A9-F4AA-4BEF-B1DF-2942A065D78D}" type="presOf" srcId="{CC6F982A-A92F-4C28-B148-AA00C8923301}" destId="{33EAC272-05D1-4911-9879-087B0D4106E4}" srcOrd="0" destOrd="0" presId="urn:microsoft.com/office/officeart/2016/7/layout/LinearBlockProcessNumbered"/>
    <dgm:cxn modelId="{7862D9D3-2646-4F41-9F88-336395187FD8}" srcId="{1C013B11-03D5-4D20-88B9-BEF305CB2273}" destId="{7542BDDA-5276-4767-8900-CD0A60960368}" srcOrd="3" destOrd="0" parTransId="{EFC12803-D707-443A-A4D9-0EEE1C7EA07A}" sibTransId="{CB982FEF-A555-47F0-B6CC-7109CF488FD9}"/>
    <dgm:cxn modelId="{73FC18F7-C66C-4424-B7F2-FE222B9D231B}" type="presOf" srcId="{5EBC3B22-9F29-4041-925E-96C50628E00B}" destId="{10890C54-704B-4D5D-AA1E-545282884681}" srcOrd="1" destOrd="0" presId="urn:microsoft.com/office/officeart/2016/7/layout/LinearBlockProcessNumbered"/>
    <dgm:cxn modelId="{D09FA2F7-A35A-4846-9165-DA1DA87C669A}" srcId="{1C013B11-03D5-4D20-88B9-BEF305CB2273}" destId="{E87F4421-789F-4DC4-B755-66BDA272E6A8}" srcOrd="0" destOrd="0" parTransId="{050A4386-3283-4209-A7B8-807BAFEFB2C8}" sibTransId="{19306A65-28F9-4B4C-970F-AD5618562C01}"/>
    <dgm:cxn modelId="{FFC7B5F9-D1C8-4A22-A8CD-A05B70AA1794}" srcId="{1C013B11-03D5-4D20-88B9-BEF305CB2273}" destId="{6B0021C8-4199-4E27-9424-94D1ED5640E2}" srcOrd="2" destOrd="0" parTransId="{2D293B73-2595-4507-A2FB-39E076DF99C2}" sibTransId="{CC6F982A-A92F-4C28-B148-AA00C8923301}"/>
    <dgm:cxn modelId="{4F221ADB-CA0F-4DD5-93C7-3A1DCBAD6790}" type="presParOf" srcId="{4E7C1F78-3A75-4FFC-BDA9-83544F67F895}" destId="{24F3D5AA-2129-4A95-9434-B5FF40958CB0}" srcOrd="0" destOrd="0" presId="urn:microsoft.com/office/officeart/2016/7/layout/LinearBlockProcessNumbered"/>
    <dgm:cxn modelId="{B3EED65B-3A76-4DD7-8FBE-265B70B4B24B}" type="presParOf" srcId="{24F3D5AA-2129-4A95-9434-B5FF40958CB0}" destId="{6F1B5C6C-377B-4E16-A69C-6D8ACBE3109B}" srcOrd="0" destOrd="0" presId="urn:microsoft.com/office/officeart/2016/7/layout/LinearBlockProcessNumbered"/>
    <dgm:cxn modelId="{02B537BB-46F6-4D0A-9989-49B6EFA37F69}" type="presParOf" srcId="{24F3D5AA-2129-4A95-9434-B5FF40958CB0}" destId="{DCFAD811-AC76-4466-B1DD-E92ADDA2BB89}" srcOrd="1" destOrd="0" presId="urn:microsoft.com/office/officeart/2016/7/layout/LinearBlockProcessNumbered"/>
    <dgm:cxn modelId="{4078E1ED-604D-4C35-8149-328C416CCE7F}" type="presParOf" srcId="{24F3D5AA-2129-4A95-9434-B5FF40958CB0}" destId="{FFC86EB4-8867-4F29-B7B7-F52E697983F1}" srcOrd="2" destOrd="0" presId="urn:microsoft.com/office/officeart/2016/7/layout/LinearBlockProcessNumbered"/>
    <dgm:cxn modelId="{8C2E6F0E-E642-4232-8024-1417A59DD34C}" type="presParOf" srcId="{4E7C1F78-3A75-4FFC-BDA9-83544F67F895}" destId="{321E2B7B-713C-4A84-A09F-E67DEC6CE4B2}" srcOrd="1" destOrd="0" presId="urn:microsoft.com/office/officeart/2016/7/layout/LinearBlockProcessNumbered"/>
    <dgm:cxn modelId="{613A737F-FE3E-4368-BD85-03760C6A8308}" type="presParOf" srcId="{4E7C1F78-3A75-4FFC-BDA9-83544F67F895}" destId="{F76F4C5C-3F84-49EE-9734-59B6A156089A}" srcOrd="2" destOrd="0" presId="urn:microsoft.com/office/officeart/2016/7/layout/LinearBlockProcessNumbered"/>
    <dgm:cxn modelId="{B2D13000-E584-4EDA-B0FC-5067B5D42F02}" type="presParOf" srcId="{F76F4C5C-3F84-49EE-9734-59B6A156089A}" destId="{E2CE51C3-D8FE-4F85-B693-502ACF41EEC1}" srcOrd="0" destOrd="0" presId="urn:microsoft.com/office/officeart/2016/7/layout/LinearBlockProcessNumbered"/>
    <dgm:cxn modelId="{EAC38313-BBED-400C-B4F9-BC62543CFCE8}" type="presParOf" srcId="{F76F4C5C-3F84-49EE-9734-59B6A156089A}" destId="{305E969C-8A92-4719-A8B1-2BE885147DE5}" srcOrd="1" destOrd="0" presId="urn:microsoft.com/office/officeart/2016/7/layout/LinearBlockProcessNumbered"/>
    <dgm:cxn modelId="{BAE1B7D3-843B-4A75-B259-B09D05779F39}" type="presParOf" srcId="{F76F4C5C-3F84-49EE-9734-59B6A156089A}" destId="{10890C54-704B-4D5D-AA1E-545282884681}" srcOrd="2" destOrd="0" presId="urn:microsoft.com/office/officeart/2016/7/layout/LinearBlockProcessNumbered"/>
    <dgm:cxn modelId="{E513F54E-7281-4B5A-866E-8884C7F46A11}" type="presParOf" srcId="{4E7C1F78-3A75-4FFC-BDA9-83544F67F895}" destId="{0FDD13C8-F81E-4808-8ED9-EE021064E460}" srcOrd="3" destOrd="0" presId="urn:microsoft.com/office/officeart/2016/7/layout/LinearBlockProcessNumbered"/>
    <dgm:cxn modelId="{B555415C-8F27-4614-BBF4-B47C08EA8E72}" type="presParOf" srcId="{4E7C1F78-3A75-4FFC-BDA9-83544F67F895}" destId="{06229582-9C4B-4767-9878-50E6E84F02C8}" srcOrd="4" destOrd="0" presId="urn:microsoft.com/office/officeart/2016/7/layout/LinearBlockProcessNumbered"/>
    <dgm:cxn modelId="{354F6482-81F2-45C2-B07B-E0A2602CB512}" type="presParOf" srcId="{06229582-9C4B-4767-9878-50E6E84F02C8}" destId="{B074CB9B-D861-4877-8B55-6B599900BFDA}" srcOrd="0" destOrd="0" presId="urn:microsoft.com/office/officeart/2016/7/layout/LinearBlockProcessNumbered"/>
    <dgm:cxn modelId="{7F4FF009-E75E-4495-A0C3-E994ED3CF205}" type="presParOf" srcId="{06229582-9C4B-4767-9878-50E6E84F02C8}" destId="{33EAC272-05D1-4911-9879-087B0D4106E4}" srcOrd="1" destOrd="0" presId="urn:microsoft.com/office/officeart/2016/7/layout/LinearBlockProcessNumbered"/>
    <dgm:cxn modelId="{F05629DD-D58B-476A-8AE8-F871063D17F0}" type="presParOf" srcId="{06229582-9C4B-4767-9878-50E6E84F02C8}" destId="{F3C8AEEC-36C9-44ED-B26D-4A5725334A00}" srcOrd="2" destOrd="0" presId="urn:microsoft.com/office/officeart/2016/7/layout/LinearBlockProcessNumbered"/>
    <dgm:cxn modelId="{46190ACD-92D8-45B4-BB38-2120004D91DC}" type="presParOf" srcId="{4E7C1F78-3A75-4FFC-BDA9-83544F67F895}" destId="{DD904E8E-15E7-4B80-9FEA-25294A90D896}" srcOrd="5" destOrd="0" presId="urn:microsoft.com/office/officeart/2016/7/layout/LinearBlockProcessNumbered"/>
    <dgm:cxn modelId="{3FDD66EE-7BDA-4251-871E-D6D09D8B99B1}" type="presParOf" srcId="{4E7C1F78-3A75-4FFC-BDA9-83544F67F895}" destId="{1CACFD38-DF61-4C52-914B-7CBBA5658FE6}" srcOrd="6" destOrd="0" presId="urn:microsoft.com/office/officeart/2016/7/layout/LinearBlockProcessNumbered"/>
    <dgm:cxn modelId="{CBCA640D-A20A-439A-9C1F-275F1F82F52E}" type="presParOf" srcId="{1CACFD38-DF61-4C52-914B-7CBBA5658FE6}" destId="{705F9A66-E9CE-46D7-9F50-23009C1149B7}" srcOrd="0" destOrd="0" presId="urn:microsoft.com/office/officeart/2016/7/layout/LinearBlockProcessNumbered"/>
    <dgm:cxn modelId="{1FC99386-00BE-461F-BCB6-25FEC8EFB9F6}" type="presParOf" srcId="{1CACFD38-DF61-4C52-914B-7CBBA5658FE6}" destId="{FC2F199C-2E59-4770-8BB2-30C08A71B370}" srcOrd="1" destOrd="0" presId="urn:microsoft.com/office/officeart/2016/7/layout/LinearBlockProcessNumbered"/>
    <dgm:cxn modelId="{DD9CE187-E9E7-4FAC-A83E-9D569CA132CE}" type="presParOf" srcId="{1CACFD38-DF61-4C52-914B-7CBBA5658FE6}" destId="{FCCC6AD6-4963-4836-9ABE-2EE6C1F5D6CC}"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B58E4A-AD8F-44BE-BBD5-9E133B6283B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C81F7B-C20D-4B36-9745-261CFAD50247}">
      <dgm:prSet/>
      <dgm:spPr/>
      <dgm:t>
        <a:bodyPr/>
        <a:lstStyle/>
        <a:p>
          <a:r>
            <a:rPr lang="en-GB" b="0" i="0"/>
            <a:t>Existing solutions lack effective search capabilities, resulting in irrelevant keyword-based searches.</a:t>
          </a:r>
          <a:endParaRPr lang="en-US"/>
        </a:p>
      </dgm:t>
    </dgm:pt>
    <dgm:pt modelId="{A839E245-E8CC-45FA-B284-69F3AD3E0F27}" type="parTrans" cxnId="{27E92B3E-4295-4D78-91A3-4C724872FDAB}">
      <dgm:prSet/>
      <dgm:spPr/>
      <dgm:t>
        <a:bodyPr/>
        <a:lstStyle/>
        <a:p>
          <a:endParaRPr lang="en-US"/>
        </a:p>
      </dgm:t>
    </dgm:pt>
    <dgm:pt modelId="{6F1DF1F3-7F47-4220-A450-45088FAA49F9}" type="sibTrans" cxnId="{27E92B3E-4295-4D78-91A3-4C724872FDAB}">
      <dgm:prSet/>
      <dgm:spPr/>
      <dgm:t>
        <a:bodyPr/>
        <a:lstStyle/>
        <a:p>
          <a:endParaRPr lang="en-US"/>
        </a:p>
      </dgm:t>
    </dgm:pt>
    <dgm:pt modelId="{B571842B-F47F-4D97-BA4A-94D9165C8525}">
      <dgm:prSet/>
      <dgm:spPr/>
      <dgm:t>
        <a:bodyPr/>
        <a:lstStyle/>
        <a:p>
          <a:r>
            <a:rPr lang="en-GB" b="0" i="0"/>
            <a:t>This market gap offers an opportunity for knowledge-sharing platforms with graph databases and tagging techniques.</a:t>
          </a:r>
          <a:endParaRPr lang="en-US"/>
        </a:p>
      </dgm:t>
    </dgm:pt>
    <dgm:pt modelId="{F6CB18FB-AF18-47DD-9699-B63DE7C015B7}" type="parTrans" cxnId="{075E0C3C-17A1-4F5B-933E-6C5EBD3D7564}">
      <dgm:prSet/>
      <dgm:spPr/>
      <dgm:t>
        <a:bodyPr/>
        <a:lstStyle/>
        <a:p>
          <a:endParaRPr lang="en-US"/>
        </a:p>
      </dgm:t>
    </dgm:pt>
    <dgm:pt modelId="{678BAB39-D011-46D6-A86F-0A455625F22C}" type="sibTrans" cxnId="{075E0C3C-17A1-4F5B-933E-6C5EBD3D7564}">
      <dgm:prSet/>
      <dgm:spPr/>
      <dgm:t>
        <a:bodyPr/>
        <a:lstStyle/>
        <a:p>
          <a:endParaRPr lang="en-US"/>
        </a:p>
      </dgm:t>
    </dgm:pt>
    <dgm:pt modelId="{C5A78CC4-582D-49EC-A361-536D278F6E24}">
      <dgm:prSet/>
      <dgm:spPr/>
      <dgm:t>
        <a:bodyPr/>
        <a:lstStyle/>
        <a:p>
          <a:r>
            <a:rPr lang="en-GB" b="0" i="0"/>
            <a:t>Graph databases enable complex data relationships, suggesting relevant information.</a:t>
          </a:r>
          <a:endParaRPr lang="en-US"/>
        </a:p>
      </dgm:t>
    </dgm:pt>
    <dgm:pt modelId="{612D2E18-6F47-462C-A73D-79AB1973DA57}" type="parTrans" cxnId="{FF36E3D0-1419-4E97-8248-17A53909C28F}">
      <dgm:prSet/>
      <dgm:spPr/>
      <dgm:t>
        <a:bodyPr/>
        <a:lstStyle/>
        <a:p>
          <a:endParaRPr lang="en-US"/>
        </a:p>
      </dgm:t>
    </dgm:pt>
    <dgm:pt modelId="{31E0D5DA-8520-4F70-A6D9-F09275CC9CE5}" type="sibTrans" cxnId="{FF36E3D0-1419-4E97-8248-17A53909C28F}">
      <dgm:prSet/>
      <dgm:spPr/>
      <dgm:t>
        <a:bodyPr/>
        <a:lstStyle/>
        <a:p>
          <a:endParaRPr lang="en-US"/>
        </a:p>
      </dgm:t>
    </dgm:pt>
    <dgm:pt modelId="{152D2E94-F5A3-4D43-A1AF-54B6AEF383C5}">
      <dgm:prSet/>
      <dgm:spPr/>
      <dgm:t>
        <a:bodyPr/>
        <a:lstStyle/>
        <a:p>
          <a:r>
            <a:rPr lang="en-GB" b="0" i="0"/>
            <a:t>Tagging improves search results, enhances knowledge organization, and supports decision-making.</a:t>
          </a:r>
          <a:endParaRPr lang="en-US"/>
        </a:p>
      </dgm:t>
    </dgm:pt>
    <dgm:pt modelId="{F03E6B35-E90E-4F3B-9335-317436C37540}" type="parTrans" cxnId="{B7A69DE1-1703-4A69-8A14-ED24793CC266}">
      <dgm:prSet/>
      <dgm:spPr/>
      <dgm:t>
        <a:bodyPr/>
        <a:lstStyle/>
        <a:p>
          <a:endParaRPr lang="en-US"/>
        </a:p>
      </dgm:t>
    </dgm:pt>
    <dgm:pt modelId="{D646A24E-E1CD-4EA1-A1DD-B92D06A3855F}" type="sibTrans" cxnId="{B7A69DE1-1703-4A69-8A14-ED24793CC266}">
      <dgm:prSet/>
      <dgm:spPr/>
      <dgm:t>
        <a:bodyPr/>
        <a:lstStyle/>
        <a:p>
          <a:endParaRPr lang="en-US"/>
        </a:p>
      </dgm:t>
    </dgm:pt>
    <dgm:pt modelId="{22F8FC01-2D51-49DE-930D-C2A4CAF98162}" type="pres">
      <dgm:prSet presAssocID="{1DB58E4A-AD8F-44BE-BBD5-9E133B6283B1}" presName="root" presStyleCnt="0">
        <dgm:presLayoutVars>
          <dgm:dir/>
          <dgm:resizeHandles val="exact"/>
        </dgm:presLayoutVars>
      </dgm:prSet>
      <dgm:spPr/>
    </dgm:pt>
    <dgm:pt modelId="{01A05FCA-5E52-43ED-93DF-7A301ED5DAD1}" type="pres">
      <dgm:prSet presAssocID="{FFC81F7B-C20D-4B36-9745-261CFAD50247}" presName="compNode" presStyleCnt="0"/>
      <dgm:spPr/>
    </dgm:pt>
    <dgm:pt modelId="{9E3224B8-D98A-4F43-9494-B949216A152F}" type="pres">
      <dgm:prSet presAssocID="{FFC81F7B-C20D-4B36-9745-261CFAD50247}" presName="bgRect" presStyleLbl="bgShp" presStyleIdx="0" presStyleCnt="4"/>
      <dgm:spPr/>
    </dgm:pt>
    <dgm:pt modelId="{58D15486-DD85-48CC-A003-8405CC167ACC}" type="pres">
      <dgm:prSet presAssocID="{FFC81F7B-C20D-4B36-9745-261CFAD502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690750AB-80B5-4BAA-BF83-C1A2092BCACA}" type="pres">
      <dgm:prSet presAssocID="{FFC81F7B-C20D-4B36-9745-261CFAD50247}" presName="spaceRect" presStyleCnt="0"/>
      <dgm:spPr/>
    </dgm:pt>
    <dgm:pt modelId="{91B9E284-E615-45B1-B740-3EDA82F8E382}" type="pres">
      <dgm:prSet presAssocID="{FFC81F7B-C20D-4B36-9745-261CFAD50247}" presName="parTx" presStyleLbl="revTx" presStyleIdx="0" presStyleCnt="4">
        <dgm:presLayoutVars>
          <dgm:chMax val="0"/>
          <dgm:chPref val="0"/>
        </dgm:presLayoutVars>
      </dgm:prSet>
      <dgm:spPr/>
    </dgm:pt>
    <dgm:pt modelId="{51EC7371-B802-4669-9505-14EE270426DB}" type="pres">
      <dgm:prSet presAssocID="{6F1DF1F3-7F47-4220-A450-45088FAA49F9}" presName="sibTrans" presStyleCnt="0"/>
      <dgm:spPr/>
    </dgm:pt>
    <dgm:pt modelId="{FC4D441B-CDC8-4782-B8BA-6F95AF8C7874}" type="pres">
      <dgm:prSet presAssocID="{B571842B-F47F-4D97-BA4A-94D9165C8525}" presName="compNode" presStyleCnt="0"/>
      <dgm:spPr/>
    </dgm:pt>
    <dgm:pt modelId="{7D5D7070-7716-4D1E-A258-D1C2E58A06A1}" type="pres">
      <dgm:prSet presAssocID="{B571842B-F47F-4D97-BA4A-94D9165C8525}" presName="bgRect" presStyleLbl="bgShp" presStyleIdx="1" presStyleCnt="4"/>
      <dgm:spPr/>
    </dgm:pt>
    <dgm:pt modelId="{5236ACC6-D0DA-4D9D-B2C4-D16D381CBDCF}" type="pres">
      <dgm:prSet presAssocID="{B571842B-F47F-4D97-BA4A-94D9165C852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1709C68F-D9AB-4744-8DB2-0E88E22C896A}" type="pres">
      <dgm:prSet presAssocID="{B571842B-F47F-4D97-BA4A-94D9165C8525}" presName="spaceRect" presStyleCnt="0"/>
      <dgm:spPr/>
    </dgm:pt>
    <dgm:pt modelId="{50CBC9B9-1645-4E94-BA71-D9E5C5E9F8E0}" type="pres">
      <dgm:prSet presAssocID="{B571842B-F47F-4D97-BA4A-94D9165C8525}" presName="parTx" presStyleLbl="revTx" presStyleIdx="1" presStyleCnt="4">
        <dgm:presLayoutVars>
          <dgm:chMax val="0"/>
          <dgm:chPref val="0"/>
        </dgm:presLayoutVars>
      </dgm:prSet>
      <dgm:spPr/>
    </dgm:pt>
    <dgm:pt modelId="{F638DA90-C7A0-4E5F-89B8-E4FF74D4E6B2}" type="pres">
      <dgm:prSet presAssocID="{678BAB39-D011-46D6-A86F-0A455625F22C}" presName="sibTrans" presStyleCnt="0"/>
      <dgm:spPr/>
    </dgm:pt>
    <dgm:pt modelId="{951AD49A-2C89-468A-B7F7-67D346E49496}" type="pres">
      <dgm:prSet presAssocID="{C5A78CC4-582D-49EC-A361-536D278F6E24}" presName="compNode" presStyleCnt="0"/>
      <dgm:spPr/>
    </dgm:pt>
    <dgm:pt modelId="{9F73BC1A-1B97-4629-97C4-6FE6B8E360C4}" type="pres">
      <dgm:prSet presAssocID="{C5A78CC4-582D-49EC-A361-536D278F6E24}" presName="bgRect" presStyleLbl="bgShp" presStyleIdx="2" presStyleCnt="4"/>
      <dgm:spPr/>
    </dgm:pt>
    <dgm:pt modelId="{F1EDD274-73A8-4F4B-AD70-2F4B28BF8E41}" type="pres">
      <dgm:prSet presAssocID="{C5A78CC4-582D-49EC-A361-536D278F6E2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4F61CDE-BD74-46DE-B97E-ECA2FF069AAA}" type="pres">
      <dgm:prSet presAssocID="{C5A78CC4-582D-49EC-A361-536D278F6E24}" presName="spaceRect" presStyleCnt="0"/>
      <dgm:spPr/>
    </dgm:pt>
    <dgm:pt modelId="{8F2DB71B-8202-4C7D-A657-A1068296C86F}" type="pres">
      <dgm:prSet presAssocID="{C5A78CC4-582D-49EC-A361-536D278F6E24}" presName="parTx" presStyleLbl="revTx" presStyleIdx="2" presStyleCnt="4">
        <dgm:presLayoutVars>
          <dgm:chMax val="0"/>
          <dgm:chPref val="0"/>
        </dgm:presLayoutVars>
      </dgm:prSet>
      <dgm:spPr/>
    </dgm:pt>
    <dgm:pt modelId="{043D4350-2EAA-443F-AACF-A4F77EFEAA79}" type="pres">
      <dgm:prSet presAssocID="{31E0D5DA-8520-4F70-A6D9-F09275CC9CE5}" presName="sibTrans" presStyleCnt="0"/>
      <dgm:spPr/>
    </dgm:pt>
    <dgm:pt modelId="{D8C846B4-1AE9-4850-9559-F7FA0D932A5E}" type="pres">
      <dgm:prSet presAssocID="{152D2E94-F5A3-4D43-A1AF-54B6AEF383C5}" presName="compNode" presStyleCnt="0"/>
      <dgm:spPr/>
    </dgm:pt>
    <dgm:pt modelId="{399A8BD4-1740-44E4-B07D-2BACA8E55516}" type="pres">
      <dgm:prSet presAssocID="{152D2E94-F5A3-4D43-A1AF-54B6AEF383C5}" presName="bgRect" presStyleLbl="bgShp" presStyleIdx="3" presStyleCnt="4"/>
      <dgm:spPr/>
    </dgm:pt>
    <dgm:pt modelId="{32795873-37F8-425F-AE3E-99EBECA976E5}" type="pres">
      <dgm:prSet presAssocID="{152D2E94-F5A3-4D43-A1AF-54B6AEF383C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seball Hat"/>
        </a:ext>
      </dgm:extLst>
    </dgm:pt>
    <dgm:pt modelId="{7ECFB5BF-DEA4-48ED-932B-724C4E1DF3C9}" type="pres">
      <dgm:prSet presAssocID="{152D2E94-F5A3-4D43-A1AF-54B6AEF383C5}" presName="spaceRect" presStyleCnt="0"/>
      <dgm:spPr/>
    </dgm:pt>
    <dgm:pt modelId="{DF832CFB-A1C0-4C8F-8250-E7F436822ED9}" type="pres">
      <dgm:prSet presAssocID="{152D2E94-F5A3-4D43-A1AF-54B6AEF383C5}" presName="parTx" presStyleLbl="revTx" presStyleIdx="3" presStyleCnt="4">
        <dgm:presLayoutVars>
          <dgm:chMax val="0"/>
          <dgm:chPref val="0"/>
        </dgm:presLayoutVars>
      </dgm:prSet>
      <dgm:spPr/>
    </dgm:pt>
  </dgm:ptLst>
  <dgm:cxnLst>
    <dgm:cxn modelId="{EEACEE0A-9C95-43D3-866F-700DE131A0C0}" type="presOf" srcId="{FFC81F7B-C20D-4B36-9745-261CFAD50247}" destId="{91B9E284-E615-45B1-B740-3EDA82F8E382}" srcOrd="0" destOrd="0" presId="urn:microsoft.com/office/officeart/2018/2/layout/IconVerticalSolidList"/>
    <dgm:cxn modelId="{C721280F-1D3D-47DF-B26D-76C281237FBD}" type="presOf" srcId="{152D2E94-F5A3-4D43-A1AF-54B6AEF383C5}" destId="{DF832CFB-A1C0-4C8F-8250-E7F436822ED9}" srcOrd="0" destOrd="0" presId="urn:microsoft.com/office/officeart/2018/2/layout/IconVerticalSolidList"/>
    <dgm:cxn modelId="{363FE711-3EE5-4E7C-B304-3DA746782A42}" type="presOf" srcId="{1DB58E4A-AD8F-44BE-BBD5-9E133B6283B1}" destId="{22F8FC01-2D51-49DE-930D-C2A4CAF98162}" srcOrd="0" destOrd="0" presId="urn:microsoft.com/office/officeart/2018/2/layout/IconVerticalSolidList"/>
    <dgm:cxn modelId="{994EF03A-80C9-41C6-AEED-8A9EF3B78C5A}" type="presOf" srcId="{C5A78CC4-582D-49EC-A361-536D278F6E24}" destId="{8F2DB71B-8202-4C7D-A657-A1068296C86F}" srcOrd="0" destOrd="0" presId="urn:microsoft.com/office/officeart/2018/2/layout/IconVerticalSolidList"/>
    <dgm:cxn modelId="{075E0C3C-17A1-4F5B-933E-6C5EBD3D7564}" srcId="{1DB58E4A-AD8F-44BE-BBD5-9E133B6283B1}" destId="{B571842B-F47F-4D97-BA4A-94D9165C8525}" srcOrd="1" destOrd="0" parTransId="{F6CB18FB-AF18-47DD-9699-B63DE7C015B7}" sibTransId="{678BAB39-D011-46D6-A86F-0A455625F22C}"/>
    <dgm:cxn modelId="{27E92B3E-4295-4D78-91A3-4C724872FDAB}" srcId="{1DB58E4A-AD8F-44BE-BBD5-9E133B6283B1}" destId="{FFC81F7B-C20D-4B36-9745-261CFAD50247}" srcOrd="0" destOrd="0" parTransId="{A839E245-E8CC-45FA-B284-69F3AD3E0F27}" sibTransId="{6F1DF1F3-7F47-4220-A450-45088FAA49F9}"/>
    <dgm:cxn modelId="{296BE3B1-41BE-4BBC-9F30-643C39608C47}" type="presOf" srcId="{B571842B-F47F-4D97-BA4A-94D9165C8525}" destId="{50CBC9B9-1645-4E94-BA71-D9E5C5E9F8E0}" srcOrd="0" destOrd="0" presId="urn:microsoft.com/office/officeart/2018/2/layout/IconVerticalSolidList"/>
    <dgm:cxn modelId="{FF36E3D0-1419-4E97-8248-17A53909C28F}" srcId="{1DB58E4A-AD8F-44BE-BBD5-9E133B6283B1}" destId="{C5A78CC4-582D-49EC-A361-536D278F6E24}" srcOrd="2" destOrd="0" parTransId="{612D2E18-6F47-462C-A73D-79AB1973DA57}" sibTransId="{31E0D5DA-8520-4F70-A6D9-F09275CC9CE5}"/>
    <dgm:cxn modelId="{B7A69DE1-1703-4A69-8A14-ED24793CC266}" srcId="{1DB58E4A-AD8F-44BE-BBD5-9E133B6283B1}" destId="{152D2E94-F5A3-4D43-A1AF-54B6AEF383C5}" srcOrd="3" destOrd="0" parTransId="{F03E6B35-E90E-4F3B-9335-317436C37540}" sibTransId="{D646A24E-E1CD-4EA1-A1DD-B92D06A3855F}"/>
    <dgm:cxn modelId="{39EAE5B3-31CD-4E87-B766-E703EC25AB23}" type="presParOf" srcId="{22F8FC01-2D51-49DE-930D-C2A4CAF98162}" destId="{01A05FCA-5E52-43ED-93DF-7A301ED5DAD1}" srcOrd="0" destOrd="0" presId="urn:microsoft.com/office/officeart/2018/2/layout/IconVerticalSolidList"/>
    <dgm:cxn modelId="{7F465253-C0A4-4279-89AE-1856AE29426E}" type="presParOf" srcId="{01A05FCA-5E52-43ED-93DF-7A301ED5DAD1}" destId="{9E3224B8-D98A-4F43-9494-B949216A152F}" srcOrd="0" destOrd="0" presId="urn:microsoft.com/office/officeart/2018/2/layout/IconVerticalSolidList"/>
    <dgm:cxn modelId="{BFBAF56E-3825-4F43-8E4E-CF6F349580BE}" type="presParOf" srcId="{01A05FCA-5E52-43ED-93DF-7A301ED5DAD1}" destId="{58D15486-DD85-48CC-A003-8405CC167ACC}" srcOrd="1" destOrd="0" presId="urn:microsoft.com/office/officeart/2018/2/layout/IconVerticalSolidList"/>
    <dgm:cxn modelId="{3D39A16F-5985-4C96-9369-3C9E8B19CF7E}" type="presParOf" srcId="{01A05FCA-5E52-43ED-93DF-7A301ED5DAD1}" destId="{690750AB-80B5-4BAA-BF83-C1A2092BCACA}" srcOrd="2" destOrd="0" presId="urn:microsoft.com/office/officeart/2018/2/layout/IconVerticalSolidList"/>
    <dgm:cxn modelId="{DD3DE939-C771-489B-811B-9BBD7155CFB4}" type="presParOf" srcId="{01A05FCA-5E52-43ED-93DF-7A301ED5DAD1}" destId="{91B9E284-E615-45B1-B740-3EDA82F8E382}" srcOrd="3" destOrd="0" presId="urn:microsoft.com/office/officeart/2018/2/layout/IconVerticalSolidList"/>
    <dgm:cxn modelId="{C7A8AA73-8AE8-4D8F-A794-A36A58E3503A}" type="presParOf" srcId="{22F8FC01-2D51-49DE-930D-C2A4CAF98162}" destId="{51EC7371-B802-4669-9505-14EE270426DB}" srcOrd="1" destOrd="0" presId="urn:microsoft.com/office/officeart/2018/2/layout/IconVerticalSolidList"/>
    <dgm:cxn modelId="{E56391D9-2F09-4517-A96F-57C46EB485F3}" type="presParOf" srcId="{22F8FC01-2D51-49DE-930D-C2A4CAF98162}" destId="{FC4D441B-CDC8-4782-B8BA-6F95AF8C7874}" srcOrd="2" destOrd="0" presId="urn:microsoft.com/office/officeart/2018/2/layout/IconVerticalSolidList"/>
    <dgm:cxn modelId="{822B1036-571D-4D13-BCC8-2D485D8A2FFC}" type="presParOf" srcId="{FC4D441B-CDC8-4782-B8BA-6F95AF8C7874}" destId="{7D5D7070-7716-4D1E-A258-D1C2E58A06A1}" srcOrd="0" destOrd="0" presId="urn:microsoft.com/office/officeart/2018/2/layout/IconVerticalSolidList"/>
    <dgm:cxn modelId="{5DB43C2D-DAF4-462E-B1BA-E8F6B6729A65}" type="presParOf" srcId="{FC4D441B-CDC8-4782-B8BA-6F95AF8C7874}" destId="{5236ACC6-D0DA-4D9D-B2C4-D16D381CBDCF}" srcOrd="1" destOrd="0" presId="urn:microsoft.com/office/officeart/2018/2/layout/IconVerticalSolidList"/>
    <dgm:cxn modelId="{7C5360AF-E6AE-43CD-AEBF-6F9DFF8274AF}" type="presParOf" srcId="{FC4D441B-CDC8-4782-B8BA-6F95AF8C7874}" destId="{1709C68F-D9AB-4744-8DB2-0E88E22C896A}" srcOrd="2" destOrd="0" presId="urn:microsoft.com/office/officeart/2018/2/layout/IconVerticalSolidList"/>
    <dgm:cxn modelId="{FE2544DF-F78F-4C00-823D-7150EEAC0103}" type="presParOf" srcId="{FC4D441B-CDC8-4782-B8BA-6F95AF8C7874}" destId="{50CBC9B9-1645-4E94-BA71-D9E5C5E9F8E0}" srcOrd="3" destOrd="0" presId="urn:microsoft.com/office/officeart/2018/2/layout/IconVerticalSolidList"/>
    <dgm:cxn modelId="{FDF4CAF0-8224-4309-BD8D-F771BD1F7EDB}" type="presParOf" srcId="{22F8FC01-2D51-49DE-930D-C2A4CAF98162}" destId="{F638DA90-C7A0-4E5F-89B8-E4FF74D4E6B2}" srcOrd="3" destOrd="0" presId="urn:microsoft.com/office/officeart/2018/2/layout/IconVerticalSolidList"/>
    <dgm:cxn modelId="{63BFDCBD-1B8F-4661-BFA2-DA9A9723D34F}" type="presParOf" srcId="{22F8FC01-2D51-49DE-930D-C2A4CAF98162}" destId="{951AD49A-2C89-468A-B7F7-67D346E49496}" srcOrd="4" destOrd="0" presId="urn:microsoft.com/office/officeart/2018/2/layout/IconVerticalSolidList"/>
    <dgm:cxn modelId="{3F0C4517-2F27-4B5F-AEB7-738B30949903}" type="presParOf" srcId="{951AD49A-2C89-468A-B7F7-67D346E49496}" destId="{9F73BC1A-1B97-4629-97C4-6FE6B8E360C4}" srcOrd="0" destOrd="0" presId="urn:microsoft.com/office/officeart/2018/2/layout/IconVerticalSolidList"/>
    <dgm:cxn modelId="{A57518EA-55EB-4797-A6F1-1DF0A1D4394E}" type="presParOf" srcId="{951AD49A-2C89-468A-B7F7-67D346E49496}" destId="{F1EDD274-73A8-4F4B-AD70-2F4B28BF8E41}" srcOrd="1" destOrd="0" presId="urn:microsoft.com/office/officeart/2018/2/layout/IconVerticalSolidList"/>
    <dgm:cxn modelId="{539B90C0-CD84-4568-AFD0-3D96BD72DA55}" type="presParOf" srcId="{951AD49A-2C89-468A-B7F7-67D346E49496}" destId="{E4F61CDE-BD74-46DE-B97E-ECA2FF069AAA}" srcOrd="2" destOrd="0" presId="urn:microsoft.com/office/officeart/2018/2/layout/IconVerticalSolidList"/>
    <dgm:cxn modelId="{94C710C7-9AFE-43DD-8CF5-BC3A9B9F0417}" type="presParOf" srcId="{951AD49A-2C89-468A-B7F7-67D346E49496}" destId="{8F2DB71B-8202-4C7D-A657-A1068296C86F}" srcOrd="3" destOrd="0" presId="urn:microsoft.com/office/officeart/2018/2/layout/IconVerticalSolidList"/>
    <dgm:cxn modelId="{25F7AC8C-AB88-4DEA-AF65-A2E42BC97EC0}" type="presParOf" srcId="{22F8FC01-2D51-49DE-930D-C2A4CAF98162}" destId="{043D4350-2EAA-443F-AACF-A4F77EFEAA79}" srcOrd="5" destOrd="0" presId="urn:microsoft.com/office/officeart/2018/2/layout/IconVerticalSolidList"/>
    <dgm:cxn modelId="{E6DD0BCB-9016-4F9E-B866-1605424A1CDF}" type="presParOf" srcId="{22F8FC01-2D51-49DE-930D-C2A4CAF98162}" destId="{D8C846B4-1AE9-4850-9559-F7FA0D932A5E}" srcOrd="6" destOrd="0" presId="urn:microsoft.com/office/officeart/2018/2/layout/IconVerticalSolidList"/>
    <dgm:cxn modelId="{1041D507-E360-4FE0-805A-762DF778AC94}" type="presParOf" srcId="{D8C846B4-1AE9-4850-9559-F7FA0D932A5E}" destId="{399A8BD4-1740-44E4-B07D-2BACA8E55516}" srcOrd="0" destOrd="0" presId="urn:microsoft.com/office/officeart/2018/2/layout/IconVerticalSolidList"/>
    <dgm:cxn modelId="{570C30F2-AEDA-4201-820B-CDF5746625F3}" type="presParOf" srcId="{D8C846B4-1AE9-4850-9559-F7FA0D932A5E}" destId="{32795873-37F8-425F-AE3E-99EBECA976E5}" srcOrd="1" destOrd="0" presId="urn:microsoft.com/office/officeart/2018/2/layout/IconVerticalSolidList"/>
    <dgm:cxn modelId="{3AF8FDA1-09CC-46C4-ABDD-B50DAF8187D4}" type="presParOf" srcId="{D8C846B4-1AE9-4850-9559-F7FA0D932A5E}" destId="{7ECFB5BF-DEA4-48ED-932B-724C4E1DF3C9}" srcOrd="2" destOrd="0" presId="urn:microsoft.com/office/officeart/2018/2/layout/IconVerticalSolidList"/>
    <dgm:cxn modelId="{4B13ED7B-6643-44CE-99F6-834402F5B464}" type="presParOf" srcId="{D8C846B4-1AE9-4850-9559-F7FA0D932A5E}" destId="{DF832CFB-A1C0-4C8F-8250-E7F436822ED9}"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DF1ABFB3-B399-406F-91BD-DCDF9A38526B}">
      <dgm:prSet phldrT="[Text]" phldr="0"/>
      <dgm:spPr/>
      <dgm:t>
        <a:bodyPr/>
        <a:lstStyle/>
        <a:p>
          <a:r>
            <a:rPr lang="en-GB" b="0">
              <a:latin typeface="Tenorite" pitchFamily="2" charset="0"/>
            </a:rPr>
            <a:t>Development completed</a:t>
          </a:r>
        </a:p>
        <a:p>
          <a:r>
            <a:rPr lang="en-GB" b="0">
              <a:latin typeface="Tenorite" pitchFamily="2" charset="0"/>
            </a:rPr>
            <a:t>Publish to userbase</a:t>
          </a:r>
          <a:br>
            <a:rPr lang="en-GB" b="0">
              <a:latin typeface="Tenorite" pitchFamily="2" charset="0"/>
            </a:rPr>
          </a:br>
          <a:endParaRPr lang="en-US" b="1">
            <a:latin typeface="Tenorite" pitchFamily="2" charset="0"/>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1" dirty="0">
              <a:latin typeface="Tenorite" pitchFamily="2" charset="0"/>
            </a:rPr>
            <a:t>Jan 2023</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GB" b="0">
              <a:latin typeface="Tenorite" pitchFamily="2" charset="0"/>
            </a:rPr>
            <a:t>Analysis/Software Requirements</a:t>
          </a:r>
          <a:endParaRPr lang="en-US" b="0">
            <a:latin typeface="Tenorite" pitchFamily="2"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1" dirty="0">
              <a:latin typeface="Tenorite" pitchFamily="2" charset="0"/>
            </a:rPr>
            <a:t>Feb 2023</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GB" b="0">
              <a:latin typeface="Tenorite" pitchFamily="2" charset="0"/>
            </a:rPr>
            <a:t>Foundation scope 1</a:t>
          </a:r>
        </a:p>
        <a:p>
          <a:r>
            <a:rPr lang="en-GB" b="0">
              <a:latin typeface="Tenorite" pitchFamily="2" charset="0"/>
            </a:rPr>
            <a:t>DevOps &amp; Environment Development Setup</a:t>
          </a:r>
          <a:endParaRPr lang="en-US" b="0">
            <a:latin typeface="Tenorite" pitchFamily="2"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1" dirty="0">
              <a:latin typeface="Tenorite" pitchFamily="2" charset="0"/>
            </a:rPr>
            <a:t>March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GB" b="0">
              <a:latin typeface="Tenorite" pitchFamily="2" charset="0"/>
            </a:rPr>
            <a:t>Development -</a:t>
          </a:r>
        </a:p>
        <a:p>
          <a:r>
            <a:rPr lang="en-GB" b="0">
              <a:latin typeface="Tenorite" pitchFamily="2" charset="0"/>
            </a:rPr>
            <a:t>Timebox 1 &amp; 2 begins </a:t>
          </a:r>
          <a:endParaRPr lang="en-US" b="0">
            <a:latin typeface="Tenorite" pitchFamily="2"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1" dirty="0">
              <a:latin typeface="Tenorite" pitchFamily="2" charset="0"/>
            </a:rPr>
            <a:t>April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GB" b="0">
              <a:latin typeface="Tenorite" pitchFamily="2" charset="0"/>
            </a:rPr>
            <a:t>Development –</a:t>
          </a:r>
          <a:br>
            <a:rPr lang="en-GB" b="0">
              <a:latin typeface="Tenorite" pitchFamily="2" charset="0"/>
            </a:rPr>
          </a:br>
          <a:r>
            <a:rPr lang="en-GB" b="0">
              <a:latin typeface="Tenorite" pitchFamily="2" charset="0"/>
            </a:rPr>
            <a:t>Timebox 1 &amp; 2 completed</a:t>
          </a:r>
          <a:endParaRPr lang="en-US" b="0">
            <a:latin typeface="Tenorite" pitchFamily="2"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1" dirty="0">
              <a:latin typeface="Tenorite" pitchFamily="2" charset="0"/>
            </a:rPr>
            <a:t>May/June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4CA73F4-777D-4659-9B2F-7F051FECFCD0}">
      <dgm:prSet/>
      <dgm:spPr/>
      <dgm:t>
        <a:bodyPr/>
        <a:lstStyle/>
        <a:p>
          <a:r>
            <a:rPr lang="en-GB" b="0">
              <a:latin typeface="Tenorite" pitchFamily="2" charset="0"/>
            </a:rPr>
            <a:t>Timebox 3 begins </a:t>
          </a:r>
          <a:endParaRPr lang="en-US" b="0">
            <a:latin typeface="Tenorite" pitchFamily="2" charset="0"/>
          </a:endParaRPr>
        </a:p>
      </dgm:t>
    </dgm:pt>
    <dgm:pt modelId="{D0F80834-EDBE-4754-9BD7-B9B8F3B71AE7}" type="parTrans" cxnId="{05D4F75A-E46A-445D-8C95-FE208CBD98D8}">
      <dgm:prSet/>
      <dgm:spPr/>
      <dgm:t>
        <a:bodyPr/>
        <a:lstStyle/>
        <a:p>
          <a:endParaRPr lang="en-GB"/>
        </a:p>
      </dgm:t>
    </dgm:pt>
    <dgm:pt modelId="{C4E02D61-FA05-4DEE-A840-EA779EC16720}" type="sibTrans" cxnId="{05D4F75A-E46A-445D-8C95-FE208CBD98D8}">
      <dgm:prSet/>
      <dgm:spPr/>
      <dgm:t>
        <a:bodyPr/>
        <a:lstStyle/>
        <a:p>
          <a:endParaRPr lang="en-GB"/>
        </a:p>
      </dgm:t>
    </dgm:pt>
    <dgm:pt modelId="{F7A84A56-BBA3-4654-AD64-50A9D1878F15}" type="pres">
      <dgm:prSet presAssocID="{05A24E01-5535-46B9-A9A1-A9A07E639A88}" presName="root" presStyleCnt="0">
        <dgm:presLayoutVars>
          <dgm:chMax/>
          <dgm:chPref/>
          <dgm:animLvl val="lvl"/>
        </dgm:presLayoutVars>
      </dgm:prSet>
      <dgm:spPr/>
    </dgm:pt>
    <dgm:pt modelId="{0B26C053-238F-4705-ADCC-277E631AFBEA}"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gm:spPr>
    </dgm:pt>
    <dgm:pt modelId="{D95841FF-52DA-4DEB-B809-D6410FE8E534}" type="pres">
      <dgm:prSet presAssocID="{05A24E01-5535-46B9-A9A1-A9A07E639A88}" presName="nodes" presStyleCnt="0">
        <dgm:presLayoutVars>
          <dgm:chMax/>
          <dgm:chPref/>
          <dgm:animLvl val="lvl"/>
        </dgm:presLayoutVars>
      </dgm:prSet>
      <dgm:spPr/>
    </dgm:pt>
    <dgm:pt modelId="{4F899423-1612-4105-935A-F641B7CD9C94}" type="pres">
      <dgm:prSet presAssocID="{58FF46FB-368D-4E9C-A650-0513B8879DA8}" presName="composite" presStyleCnt="0"/>
      <dgm:spPr/>
    </dgm:pt>
    <dgm:pt modelId="{64445905-B788-43ED-8959-A2A46AD06840}" type="pres">
      <dgm:prSet presAssocID="{58FF46FB-368D-4E9C-A650-0513B8879DA8}"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gm:spPr>
    </dgm:pt>
    <dgm:pt modelId="{77D6B5E3-A8F4-4EA2-9C9B-4F4E37D27F97}" type="pres">
      <dgm:prSet presAssocID="{58FF46FB-368D-4E9C-A650-0513B8879DA8}" presName="DropPinPlaceHolder" presStyleCnt="0"/>
      <dgm:spPr/>
    </dgm:pt>
    <dgm:pt modelId="{5618E916-6AB8-4FBC-855F-CCD371C733AA}" type="pres">
      <dgm:prSet presAssocID="{58FF46FB-368D-4E9C-A650-0513B8879DA8}" presName="DropPin" presStyleLbl="alignNode1" presStyleIdx="0" presStyleCnt="5"/>
      <dgm:spPr/>
    </dgm:pt>
    <dgm:pt modelId="{E870FBF8-F3DF-47D9-B765-ED67E17C42ED}"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ln>
        <a:effectLst/>
      </dgm:spPr>
    </dgm:pt>
    <dgm:pt modelId="{23DAFA16-A7B8-4242-BF0C-10AE5137E50C}" type="pres">
      <dgm:prSet presAssocID="{58FF46FB-368D-4E9C-A650-0513B8879DA8}" presName="L2TextContainer" presStyleLbl="revTx" presStyleIdx="0" presStyleCnt="10">
        <dgm:presLayoutVars>
          <dgm:bulletEnabled val="1"/>
        </dgm:presLayoutVars>
      </dgm:prSet>
      <dgm:spPr/>
    </dgm:pt>
    <dgm:pt modelId="{CA2EEFDB-D6F6-470A-B027-77E824DE0368}" type="pres">
      <dgm:prSet presAssocID="{58FF46FB-368D-4E9C-A650-0513B8879DA8}" presName="L1TextContainer" presStyleLbl="revTx" presStyleIdx="1" presStyleCnt="10">
        <dgm:presLayoutVars>
          <dgm:chMax val="1"/>
          <dgm:chPref val="1"/>
          <dgm:bulletEnabled val="1"/>
        </dgm:presLayoutVars>
      </dgm:prSet>
      <dgm:spPr/>
    </dgm:pt>
    <dgm:pt modelId="{510A8E46-BE75-4949-9517-1E7F5827C6D3}" type="pres">
      <dgm:prSet presAssocID="{58FF46FB-368D-4E9C-A650-0513B8879DA8}" presName="ConnectLine" presStyleLbl="sibTrans1D1" presStyleIdx="0" presStyleCnt="5"/>
      <dgm:spPr>
        <a:noFill/>
        <a:ln w="12700" cap="flat" cmpd="sng" algn="ctr">
          <a:solidFill>
            <a:schemeClr val="accent5">
              <a:hueOff val="0"/>
              <a:satOff val="0"/>
              <a:lumOff val="0"/>
              <a:alphaOff val="0"/>
            </a:schemeClr>
          </a:solidFill>
          <a:prstDash val="dash"/>
        </a:ln>
        <a:effectLst/>
      </dgm:spPr>
    </dgm:pt>
    <dgm:pt modelId="{D07BC925-1AE9-4098-8B61-F4C132544289}" type="pres">
      <dgm:prSet presAssocID="{58FF46FB-368D-4E9C-A650-0513B8879DA8}" presName="EmptyPlaceHolder" presStyleCnt="0"/>
      <dgm:spPr/>
    </dgm:pt>
    <dgm:pt modelId="{73FBDCCD-7E87-46F6-A7F9-D1C2BA2555B2}" type="pres">
      <dgm:prSet presAssocID="{CFA40740-0682-470C-AD5A-CFF53CD12BD2}" presName="spaceBetweenRectangles" presStyleCnt="0"/>
      <dgm:spPr/>
    </dgm:pt>
    <dgm:pt modelId="{089DA2AB-5E95-45B9-BCF4-2909CF9426BF}" type="pres">
      <dgm:prSet presAssocID="{D05E1923-5021-40F7-B4EF-E582E23A699D}" presName="composite" presStyleCnt="0"/>
      <dgm:spPr/>
    </dgm:pt>
    <dgm:pt modelId="{14C81DE6-D506-4B3D-9C05-96DD6AF91391}" type="pres">
      <dgm:prSet presAssocID="{D05E1923-5021-40F7-B4EF-E582E23A699D}" presName="ConnectorPoint" presStyleLbl="lnNode1" presStyleIdx="1" presStyleCnt="5"/>
      <dgm:spPr>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gm:spPr>
    </dgm:pt>
    <dgm:pt modelId="{5860004C-FEEC-43B5-8B8A-6A0BF7D10159}" type="pres">
      <dgm:prSet presAssocID="{D05E1923-5021-40F7-B4EF-E582E23A699D}" presName="DropPinPlaceHolder" presStyleCnt="0"/>
      <dgm:spPr/>
    </dgm:pt>
    <dgm:pt modelId="{F7C4CD09-F32D-4C5D-906F-038304807264}" type="pres">
      <dgm:prSet presAssocID="{D05E1923-5021-40F7-B4EF-E582E23A699D}" presName="DropPin" presStyleLbl="alignNode1" presStyleIdx="1" presStyleCnt="5"/>
      <dgm:spPr/>
    </dgm:pt>
    <dgm:pt modelId="{A619F106-70C3-4B8F-8995-174F8A1E281C}"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ln>
        <a:effectLst/>
      </dgm:spPr>
    </dgm:pt>
    <dgm:pt modelId="{2596BBD8-1B22-4D57-870E-CE9FE957C113}" type="pres">
      <dgm:prSet presAssocID="{D05E1923-5021-40F7-B4EF-E582E23A699D}" presName="L2TextContainer" presStyleLbl="revTx" presStyleIdx="2" presStyleCnt="10">
        <dgm:presLayoutVars>
          <dgm:bulletEnabled val="1"/>
        </dgm:presLayoutVars>
      </dgm:prSet>
      <dgm:spPr/>
    </dgm:pt>
    <dgm:pt modelId="{B3B8E7C4-4DB9-4271-A4D6-AADA1849AC33}" type="pres">
      <dgm:prSet presAssocID="{D05E1923-5021-40F7-B4EF-E582E23A699D}" presName="L1TextContainer" presStyleLbl="revTx" presStyleIdx="3" presStyleCnt="10">
        <dgm:presLayoutVars>
          <dgm:chMax val="1"/>
          <dgm:chPref val="1"/>
          <dgm:bulletEnabled val="1"/>
        </dgm:presLayoutVars>
      </dgm:prSet>
      <dgm:spPr/>
    </dgm:pt>
    <dgm:pt modelId="{D6ED8A4C-AD68-478C-9F61-8D0ED2A12BEA}" type="pres">
      <dgm:prSet presAssocID="{D05E1923-5021-40F7-B4EF-E582E23A699D}" presName="ConnectLine" presStyleLbl="sibTrans1D1" presStyleIdx="1" presStyleCnt="5"/>
      <dgm:spPr>
        <a:noFill/>
        <a:ln w="12700" cap="flat" cmpd="sng" algn="ctr">
          <a:solidFill>
            <a:schemeClr val="accent5">
              <a:hueOff val="-4015996"/>
              <a:satOff val="717"/>
              <a:lumOff val="-1569"/>
              <a:alphaOff val="0"/>
            </a:schemeClr>
          </a:solidFill>
          <a:prstDash val="dash"/>
        </a:ln>
        <a:effectLst/>
      </dgm:spPr>
    </dgm:pt>
    <dgm:pt modelId="{64EEFB42-2F26-4AC4-8E8C-EF292D30A79D}" type="pres">
      <dgm:prSet presAssocID="{D05E1923-5021-40F7-B4EF-E582E23A699D}" presName="EmptyPlaceHolder" presStyleCnt="0"/>
      <dgm:spPr/>
    </dgm:pt>
    <dgm:pt modelId="{4E2CC7FC-922B-4642-A2D6-C4008C812C28}" type="pres">
      <dgm:prSet presAssocID="{F020958C-EF86-4274-85F9-318F2792F7B6}" presName="spaceBetweenRectangles" presStyleCnt="0"/>
      <dgm:spPr/>
    </dgm:pt>
    <dgm:pt modelId="{2870E3CB-C302-47F5-BAC1-6B699E878D00}" type="pres">
      <dgm:prSet presAssocID="{FA8F44BD-C8C7-462C-9756-1EC498E86842}" presName="composite" presStyleCnt="0"/>
      <dgm:spPr/>
    </dgm:pt>
    <dgm:pt modelId="{4CF366B0-5635-4C00-B12B-C88EB7C065CD}" type="pres">
      <dgm:prSet presAssocID="{FA8F44BD-C8C7-462C-9756-1EC498E86842}" presName="ConnectorPoint" presStyleLbl="lnNode1" presStyleIdx="2" presStyleCnt="5"/>
      <dgm:spPr>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gm:spPr>
    </dgm:pt>
    <dgm:pt modelId="{EE1AB73D-ABBA-405A-B539-216ADEF46715}" type="pres">
      <dgm:prSet presAssocID="{FA8F44BD-C8C7-462C-9756-1EC498E86842}" presName="DropPinPlaceHolder" presStyleCnt="0"/>
      <dgm:spPr/>
    </dgm:pt>
    <dgm:pt modelId="{3024E58E-09FC-4DE9-88A5-AD69420D92AD}" type="pres">
      <dgm:prSet presAssocID="{FA8F44BD-C8C7-462C-9756-1EC498E86842}" presName="DropPin" presStyleLbl="alignNode1" presStyleIdx="2" presStyleCnt="5"/>
      <dgm:spPr/>
    </dgm:pt>
    <dgm:pt modelId="{B6FC6185-4C6D-4164-A1D4-4FE95B3C9088}"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ln>
        <a:effectLst/>
      </dgm:spPr>
    </dgm:pt>
    <dgm:pt modelId="{55D9D7CA-1C19-48FA-B166-501EAFA51435}" type="pres">
      <dgm:prSet presAssocID="{FA8F44BD-C8C7-462C-9756-1EC498E86842}" presName="L2TextContainer" presStyleLbl="revTx" presStyleIdx="4" presStyleCnt="10">
        <dgm:presLayoutVars>
          <dgm:bulletEnabled val="1"/>
        </dgm:presLayoutVars>
      </dgm:prSet>
      <dgm:spPr/>
    </dgm:pt>
    <dgm:pt modelId="{9F963495-D6CA-418A-835E-6F55E1F3C5E2}" type="pres">
      <dgm:prSet presAssocID="{FA8F44BD-C8C7-462C-9756-1EC498E86842}" presName="L1TextContainer" presStyleLbl="revTx" presStyleIdx="5" presStyleCnt="10">
        <dgm:presLayoutVars>
          <dgm:chMax val="1"/>
          <dgm:chPref val="1"/>
          <dgm:bulletEnabled val="1"/>
        </dgm:presLayoutVars>
      </dgm:prSet>
      <dgm:spPr/>
    </dgm:pt>
    <dgm:pt modelId="{70FAE068-AB34-4C02-980C-D733FD558DB3}" type="pres">
      <dgm:prSet presAssocID="{FA8F44BD-C8C7-462C-9756-1EC498E86842}" presName="ConnectLine" presStyleLbl="sibTrans1D1" presStyleIdx="2" presStyleCnt="5"/>
      <dgm:spPr>
        <a:noFill/>
        <a:ln w="12700" cap="flat" cmpd="sng" algn="ctr">
          <a:solidFill>
            <a:schemeClr val="accent5">
              <a:hueOff val="-8031992"/>
              <a:satOff val="1435"/>
              <a:lumOff val="-3137"/>
              <a:alphaOff val="0"/>
            </a:schemeClr>
          </a:solidFill>
          <a:prstDash val="dash"/>
        </a:ln>
        <a:effectLst/>
      </dgm:spPr>
    </dgm:pt>
    <dgm:pt modelId="{9991B645-3FF8-487F-88B4-EB8ABF4B2B1C}" type="pres">
      <dgm:prSet presAssocID="{FA8F44BD-C8C7-462C-9756-1EC498E86842}" presName="EmptyPlaceHolder" presStyleCnt="0"/>
      <dgm:spPr/>
    </dgm:pt>
    <dgm:pt modelId="{5E29CBA9-950D-4E5D-A688-C363CD476E13}" type="pres">
      <dgm:prSet presAssocID="{8C8A9736-03DA-4B1C-A590-10B4AD89452B}" presName="spaceBetweenRectangles" presStyleCnt="0"/>
      <dgm:spPr/>
    </dgm:pt>
    <dgm:pt modelId="{43ADC9BF-3C79-4ED2-BFC1-008B86CCB957}" type="pres">
      <dgm:prSet presAssocID="{8BAB5E6F-A65E-41DB-A296-0818B0E49F7C}" presName="composite" presStyleCnt="0"/>
      <dgm:spPr/>
    </dgm:pt>
    <dgm:pt modelId="{E7F9FDA8-C8D7-45EC-9240-81DD4DE1191B}" type="pres">
      <dgm:prSet presAssocID="{8BAB5E6F-A65E-41DB-A296-0818B0E49F7C}" presName="ConnectorPoint" presStyleLbl="lnNode1" presStyleIdx="3" presStyleCnt="5"/>
      <dgm:spPr>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gm:spPr>
    </dgm:pt>
    <dgm:pt modelId="{43A8F53C-1CB3-46D7-A978-35105B573E30}" type="pres">
      <dgm:prSet presAssocID="{8BAB5E6F-A65E-41DB-A296-0818B0E49F7C}" presName="DropPinPlaceHolder" presStyleCnt="0"/>
      <dgm:spPr/>
    </dgm:pt>
    <dgm:pt modelId="{0433D6AE-4E97-407A-8277-55EB82DB28E7}" type="pres">
      <dgm:prSet presAssocID="{8BAB5E6F-A65E-41DB-A296-0818B0E49F7C}" presName="DropPin" presStyleLbl="alignNode1" presStyleIdx="3" presStyleCnt="5"/>
      <dgm:spPr/>
    </dgm:pt>
    <dgm:pt modelId="{B15A7D2F-3D01-4AF5-902B-1BD5828D36C5}"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ln>
        <a:effectLst/>
      </dgm:spPr>
    </dgm:pt>
    <dgm:pt modelId="{80E0AB30-4519-4135-81ED-B313683FC81F}" type="pres">
      <dgm:prSet presAssocID="{8BAB5E6F-A65E-41DB-A296-0818B0E49F7C}" presName="L2TextContainer" presStyleLbl="revTx" presStyleIdx="6" presStyleCnt="10">
        <dgm:presLayoutVars>
          <dgm:bulletEnabled val="1"/>
        </dgm:presLayoutVars>
      </dgm:prSet>
      <dgm:spPr/>
    </dgm:pt>
    <dgm:pt modelId="{E76AFE95-A5CD-49DC-95EA-EC5736BC9CD8}" type="pres">
      <dgm:prSet presAssocID="{8BAB5E6F-A65E-41DB-A296-0818B0E49F7C}" presName="L1TextContainer" presStyleLbl="revTx" presStyleIdx="7" presStyleCnt="10">
        <dgm:presLayoutVars>
          <dgm:chMax val="1"/>
          <dgm:chPref val="1"/>
          <dgm:bulletEnabled val="1"/>
        </dgm:presLayoutVars>
      </dgm:prSet>
      <dgm:spPr/>
    </dgm:pt>
    <dgm:pt modelId="{7A4E8C83-5A20-4398-9E34-4699B6806E8D}" type="pres">
      <dgm:prSet presAssocID="{8BAB5E6F-A65E-41DB-A296-0818B0E49F7C}" presName="ConnectLine" presStyleLbl="sibTrans1D1" presStyleIdx="3" presStyleCnt="5"/>
      <dgm:spPr>
        <a:noFill/>
        <a:ln w="12700" cap="flat" cmpd="sng" algn="ctr">
          <a:solidFill>
            <a:schemeClr val="accent5">
              <a:hueOff val="-12047988"/>
              <a:satOff val="2152"/>
              <a:lumOff val="-4706"/>
              <a:alphaOff val="0"/>
            </a:schemeClr>
          </a:solidFill>
          <a:prstDash val="dash"/>
        </a:ln>
        <a:effectLst/>
      </dgm:spPr>
    </dgm:pt>
    <dgm:pt modelId="{1671557C-5AA9-47F8-BCC8-74E00428B335}" type="pres">
      <dgm:prSet presAssocID="{8BAB5E6F-A65E-41DB-A296-0818B0E49F7C}" presName="EmptyPlaceHolder" presStyleCnt="0"/>
      <dgm:spPr/>
    </dgm:pt>
    <dgm:pt modelId="{B8D3833E-56B0-4686-93E3-413C6DAE31B4}" type="pres">
      <dgm:prSet presAssocID="{B407F4C3-8FC9-4E91-A0EC-6B33713CC9A5}" presName="spaceBetweenRectangles" presStyleCnt="0"/>
      <dgm:spPr/>
    </dgm:pt>
    <dgm:pt modelId="{5264FE25-A7D4-4675-909A-8E78B3F5534D}" type="pres">
      <dgm:prSet presAssocID="{8B9AF88A-E1F7-4D3A-905F-87228D6A8655}" presName="composite" presStyleCnt="0"/>
      <dgm:spPr/>
    </dgm:pt>
    <dgm:pt modelId="{36FD1C81-E40F-42DC-96F6-03D3F9495363}" type="pres">
      <dgm:prSet presAssocID="{8B9AF88A-E1F7-4D3A-905F-87228D6A8655}" presName="ConnectorPoint" presStyleLbl="lnNode1" presStyleIdx="4" presStyleCnt="5"/>
      <dgm:spPr>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gm:spPr>
    </dgm:pt>
    <dgm:pt modelId="{73467F4A-D07C-46EF-B85F-B95B7ADC9615}" type="pres">
      <dgm:prSet presAssocID="{8B9AF88A-E1F7-4D3A-905F-87228D6A8655}" presName="DropPinPlaceHolder" presStyleCnt="0"/>
      <dgm:spPr/>
    </dgm:pt>
    <dgm:pt modelId="{9447B1A6-40DA-4EE5-8725-4E3DF86A6CB7}" type="pres">
      <dgm:prSet presAssocID="{8B9AF88A-E1F7-4D3A-905F-87228D6A8655}" presName="DropPin" presStyleLbl="alignNode1" presStyleIdx="4" presStyleCnt="5"/>
      <dgm:spPr/>
    </dgm:pt>
    <dgm:pt modelId="{9DB30F96-F744-47EE-9690-74602770202E}"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ln>
        <a:effectLst/>
      </dgm:spPr>
    </dgm:pt>
    <dgm:pt modelId="{562754F6-33A0-4A2D-AEB7-8DA8797B9671}" type="pres">
      <dgm:prSet presAssocID="{8B9AF88A-E1F7-4D3A-905F-87228D6A8655}" presName="L2TextContainer" presStyleLbl="revTx" presStyleIdx="8" presStyleCnt="10">
        <dgm:presLayoutVars>
          <dgm:bulletEnabled val="1"/>
        </dgm:presLayoutVars>
      </dgm:prSet>
      <dgm:spPr/>
    </dgm:pt>
    <dgm:pt modelId="{415CC563-D3B8-434A-AED5-9C01C9A9F1D0}" type="pres">
      <dgm:prSet presAssocID="{8B9AF88A-E1F7-4D3A-905F-87228D6A8655}" presName="L1TextContainer" presStyleLbl="revTx" presStyleIdx="9" presStyleCnt="10">
        <dgm:presLayoutVars>
          <dgm:chMax val="1"/>
          <dgm:chPref val="1"/>
          <dgm:bulletEnabled val="1"/>
        </dgm:presLayoutVars>
      </dgm:prSet>
      <dgm:spPr/>
    </dgm:pt>
    <dgm:pt modelId="{F45628E2-BE5B-4971-A85C-50039CB3C1C4}" type="pres">
      <dgm:prSet presAssocID="{8B9AF88A-E1F7-4D3A-905F-87228D6A8655}" presName="ConnectLine" presStyleLbl="sibTrans1D1" presStyleIdx="4" presStyleCnt="5"/>
      <dgm:spPr>
        <a:noFill/>
        <a:ln w="12700" cap="flat" cmpd="sng" algn="ctr">
          <a:solidFill>
            <a:schemeClr val="accent5">
              <a:hueOff val="-16063984"/>
              <a:satOff val="2870"/>
              <a:lumOff val="-6275"/>
              <a:alphaOff val="0"/>
            </a:schemeClr>
          </a:solidFill>
          <a:prstDash val="dash"/>
        </a:ln>
        <a:effectLst/>
      </dgm:spPr>
    </dgm:pt>
    <dgm:pt modelId="{C1E4261B-62FC-4628-A981-B678311E86EF}" type="pres">
      <dgm:prSet presAssocID="{8B9AF88A-E1F7-4D3A-905F-87228D6A8655}" presName="EmptyPlaceHolder" presStyleCnt="0"/>
      <dgm:spPr/>
    </dgm:pt>
  </dgm:ptLst>
  <dgm:cxnLst>
    <dgm:cxn modelId="{D3D0C801-CF9D-4F31-9735-DC617DF8892D}" type="presOf" srcId="{FA8F44BD-C8C7-462C-9756-1EC498E86842}" destId="{9F963495-D6CA-418A-835E-6F55E1F3C5E2}" srcOrd="0" destOrd="0" presId="urn:microsoft.com/office/officeart/2017/3/layout/DropPinTimeline"/>
    <dgm:cxn modelId="{62B08317-02F2-4B07-8D81-20D8133D5207}" type="presOf" srcId="{05A24E01-5535-46B9-A9A1-A9A07E639A88}" destId="{F7A84A56-BBA3-4654-AD64-50A9D1878F15}" srcOrd="0" destOrd="0" presId="urn:microsoft.com/office/officeart/2017/3/layout/DropPinTimeline"/>
    <dgm:cxn modelId="{CD828422-CDA2-4745-BC9D-6C01BBD2791E}" type="presOf" srcId="{579089A8-5362-4BA4-9163-D19228C1808F}" destId="{2596BBD8-1B22-4D57-870E-CE9FE957C113}"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B659504B-18E4-4D89-A17C-34ABB280AE52}" srcId="{58FF46FB-368D-4E9C-A650-0513B8879DA8}" destId="{9A875394-CA1E-4432-AEEB-9054FCFF5E0E}" srcOrd="0" destOrd="0" parTransId="{FCC92BDD-6EA3-421D-9DA8-7D3A12D003B6}" sibTransId="{0314452B-82A0-42F4-9551-DF00CFFC3580}"/>
    <dgm:cxn modelId="{5209F64B-7A4B-44BB-9260-EE173BCADE0C}" type="presOf" srcId="{58FF46FB-368D-4E9C-A650-0513B8879DA8}" destId="{CA2EEFDB-D6F6-470A-B027-77E824DE0368}" srcOrd="0" destOrd="0" presId="urn:microsoft.com/office/officeart/2017/3/layout/DropPinTimeline"/>
    <dgm:cxn modelId="{66B49C6C-FAFD-47B4-BF22-05A295C23D4E}" srcId="{05A24E01-5535-46B9-A9A1-A9A07E639A88}" destId="{8BAB5E6F-A65E-41DB-A296-0818B0E49F7C}" srcOrd="3" destOrd="0" parTransId="{886842C6-3EFC-4BE7-B417-415595758830}" sibTransId="{B407F4C3-8FC9-4E91-A0EC-6B33713CC9A5}"/>
    <dgm:cxn modelId="{3D20B46F-B18A-4B15-93C9-B245608BA332}" type="presOf" srcId="{D05E1923-5021-40F7-B4EF-E582E23A699D}" destId="{B3B8E7C4-4DB9-4271-A4D6-AADA1849AC33}" srcOrd="0" destOrd="0" presId="urn:microsoft.com/office/officeart/2017/3/layout/DropPinTimeline"/>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05D4F75A-E46A-445D-8C95-FE208CBD98D8}" srcId="{8BAB5E6F-A65E-41DB-A296-0818B0E49F7C}" destId="{A4CA73F4-777D-4659-9B2F-7F051FECFCD0}" srcOrd="1" destOrd="0" parTransId="{D0F80834-EDBE-4754-9BD7-B9B8F3B71AE7}" sibTransId="{C4E02D61-FA05-4DEE-A840-EA779EC16720}"/>
    <dgm:cxn modelId="{8541C47C-A51A-433E-AC06-7B9B70D18731}" type="presOf" srcId="{332BC85C-1CF3-4F8F-ACB7-5B6D53744AE1}" destId="{80E0AB30-4519-4135-81ED-B313683FC81F}" srcOrd="0" destOrd="0" presId="urn:microsoft.com/office/officeart/2017/3/layout/DropPinTimeline"/>
    <dgm:cxn modelId="{24AC4A7D-6B56-49E6-A452-A901596F6759}" type="presOf" srcId="{EFEB4D61-3A9C-4140-977F-3C3F5C9EE9D1}" destId="{55D9D7CA-1C19-48FA-B166-501EAFA51435}" srcOrd="0" destOrd="0" presId="urn:microsoft.com/office/officeart/2017/3/layout/DropPinTimeline"/>
    <dgm:cxn modelId="{A08FFCA9-FBFE-4800-BD61-7E1CFCF16B0E}" type="presOf" srcId="{9A875394-CA1E-4432-AEEB-9054FCFF5E0E}" destId="{23DAFA16-A7B8-4242-BF0C-10AE5137E50C}" srcOrd="0" destOrd="0" presId="urn:microsoft.com/office/officeart/2017/3/layout/DropPinTimeline"/>
    <dgm:cxn modelId="{BE55EBAF-854B-461C-AA7C-AB5D35A24652}" type="presOf" srcId="{8B9AF88A-E1F7-4D3A-905F-87228D6A8655}" destId="{415CC563-D3B8-434A-AED5-9C01C9A9F1D0}" srcOrd="0" destOrd="0" presId="urn:microsoft.com/office/officeart/2017/3/layout/DropPinTimeline"/>
    <dgm:cxn modelId="{EC940BCF-21C5-443A-B4EF-91EE83BBBDFB}" type="presOf" srcId="{8BAB5E6F-A65E-41DB-A296-0818B0E49F7C}" destId="{E76AFE95-A5CD-49DC-95EA-EC5736BC9CD8}" srcOrd="0" destOrd="0" presId="urn:microsoft.com/office/officeart/2017/3/layout/DropPinTimeline"/>
    <dgm:cxn modelId="{FCB1DED6-2788-493C-8068-2C2158464440}" type="presOf" srcId="{DF1ABFB3-B399-406F-91BD-DCDF9A38526B}" destId="{562754F6-33A0-4A2D-AEB7-8DA8797B9671}"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E1474FF3-8E3C-4B30-985C-CE88BA0FE324}" srcId="{05A24E01-5535-46B9-A9A1-A9A07E639A88}" destId="{8B9AF88A-E1F7-4D3A-905F-87228D6A8655}" srcOrd="4" destOrd="0" parTransId="{933A8FED-7B84-4ED0-B6AA-2EE26A89B8EA}" sibTransId="{F11DD6EC-352C-4A0E-84AA-FEBE2F06BCF9}"/>
    <dgm:cxn modelId="{CF379EFA-A0D9-42DD-A44A-6D576756E091}" type="presOf" srcId="{A4CA73F4-777D-4659-9B2F-7F051FECFCD0}" destId="{80E0AB30-4519-4135-81ED-B313683FC81F}" srcOrd="0" destOrd="1" presId="urn:microsoft.com/office/officeart/2017/3/layout/DropPinTimeline"/>
    <dgm:cxn modelId="{20227C0A-1EAA-4B39-B260-37EB6FDBBE2C}" type="presParOf" srcId="{F7A84A56-BBA3-4654-AD64-50A9D1878F15}" destId="{0B26C053-238F-4705-ADCC-277E631AFBEA}" srcOrd="0" destOrd="0" presId="urn:microsoft.com/office/officeart/2017/3/layout/DropPinTimeline"/>
    <dgm:cxn modelId="{687CF455-1DEA-4F60-B5CF-A0E9749AD59E}" type="presParOf" srcId="{F7A84A56-BBA3-4654-AD64-50A9D1878F15}" destId="{D95841FF-52DA-4DEB-B809-D6410FE8E534}" srcOrd="1" destOrd="0" presId="urn:microsoft.com/office/officeart/2017/3/layout/DropPinTimeline"/>
    <dgm:cxn modelId="{EFED6BEF-779F-4CF9-9437-BD08A4D6580A}" type="presParOf" srcId="{D95841FF-52DA-4DEB-B809-D6410FE8E534}" destId="{4F899423-1612-4105-935A-F641B7CD9C94}" srcOrd="0" destOrd="0" presId="urn:microsoft.com/office/officeart/2017/3/layout/DropPinTimeline"/>
    <dgm:cxn modelId="{53FDC4EA-FFDD-48D7-B017-ABFE9090C9B5}" type="presParOf" srcId="{4F899423-1612-4105-935A-F641B7CD9C94}" destId="{64445905-B788-43ED-8959-A2A46AD06840}" srcOrd="0" destOrd="0" presId="urn:microsoft.com/office/officeart/2017/3/layout/DropPinTimeline"/>
    <dgm:cxn modelId="{76C6BCA4-8CFF-40A0-9D13-6B2414F3F46B}" type="presParOf" srcId="{4F899423-1612-4105-935A-F641B7CD9C94}" destId="{77D6B5E3-A8F4-4EA2-9C9B-4F4E37D27F97}" srcOrd="1" destOrd="0" presId="urn:microsoft.com/office/officeart/2017/3/layout/DropPinTimeline"/>
    <dgm:cxn modelId="{DD53C0DA-F787-4386-A1A4-3723ACFE35EC}" type="presParOf" srcId="{77D6B5E3-A8F4-4EA2-9C9B-4F4E37D27F97}" destId="{5618E916-6AB8-4FBC-855F-CCD371C733AA}" srcOrd="0" destOrd="0" presId="urn:microsoft.com/office/officeart/2017/3/layout/DropPinTimeline"/>
    <dgm:cxn modelId="{37221F9D-52FD-44FF-916E-128622FBAF03}" type="presParOf" srcId="{77D6B5E3-A8F4-4EA2-9C9B-4F4E37D27F97}" destId="{E870FBF8-F3DF-47D9-B765-ED67E17C42ED}" srcOrd="1" destOrd="0" presId="urn:microsoft.com/office/officeart/2017/3/layout/DropPinTimeline"/>
    <dgm:cxn modelId="{17D81205-9970-4522-876D-C7A6C5E4279D}" type="presParOf" srcId="{4F899423-1612-4105-935A-F641B7CD9C94}" destId="{23DAFA16-A7B8-4242-BF0C-10AE5137E50C}" srcOrd="2" destOrd="0" presId="urn:microsoft.com/office/officeart/2017/3/layout/DropPinTimeline"/>
    <dgm:cxn modelId="{D2D30F4E-561D-4F9C-A3EF-7E58D8AD670F}" type="presParOf" srcId="{4F899423-1612-4105-935A-F641B7CD9C94}" destId="{CA2EEFDB-D6F6-470A-B027-77E824DE0368}" srcOrd="3" destOrd="0" presId="urn:microsoft.com/office/officeart/2017/3/layout/DropPinTimeline"/>
    <dgm:cxn modelId="{C2AF3C25-F8CB-49C9-9333-9D98FEBC31C0}" type="presParOf" srcId="{4F899423-1612-4105-935A-F641B7CD9C94}" destId="{510A8E46-BE75-4949-9517-1E7F5827C6D3}" srcOrd="4" destOrd="0" presId="urn:microsoft.com/office/officeart/2017/3/layout/DropPinTimeline"/>
    <dgm:cxn modelId="{7C48CB5E-2F1E-48A6-94C7-AE4BBC81C194}" type="presParOf" srcId="{4F899423-1612-4105-935A-F641B7CD9C94}" destId="{D07BC925-1AE9-4098-8B61-F4C132544289}" srcOrd="5" destOrd="0" presId="urn:microsoft.com/office/officeart/2017/3/layout/DropPinTimeline"/>
    <dgm:cxn modelId="{519FE1FC-56D6-4A91-97C1-C8086E9D066D}" type="presParOf" srcId="{D95841FF-52DA-4DEB-B809-D6410FE8E534}" destId="{73FBDCCD-7E87-46F6-A7F9-D1C2BA2555B2}" srcOrd="1" destOrd="0" presId="urn:microsoft.com/office/officeart/2017/3/layout/DropPinTimeline"/>
    <dgm:cxn modelId="{834EBE19-D6C4-4374-896E-11ABED02121D}" type="presParOf" srcId="{D95841FF-52DA-4DEB-B809-D6410FE8E534}" destId="{089DA2AB-5E95-45B9-BCF4-2909CF9426BF}" srcOrd="2" destOrd="0" presId="urn:microsoft.com/office/officeart/2017/3/layout/DropPinTimeline"/>
    <dgm:cxn modelId="{0F77B4C5-EA88-461E-AE53-5C5B86F1998D}" type="presParOf" srcId="{089DA2AB-5E95-45B9-BCF4-2909CF9426BF}" destId="{14C81DE6-D506-4B3D-9C05-96DD6AF91391}" srcOrd="0" destOrd="0" presId="urn:microsoft.com/office/officeart/2017/3/layout/DropPinTimeline"/>
    <dgm:cxn modelId="{F7B9F467-6913-4A8C-8C2E-A0479975B0D5}" type="presParOf" srcId="{089DA2AB-5E95-45B9-BCF4-2909CF9426BF}" destId="{5860004C-FEEC-43B5-8B8A-6A0BF7D10159}" srcOrd="1" destOrd="0" presId="urn:microsoft.com/office/officeart/2017/3/layout/DropPinTimeline"/>
    <dgm:cxn modelId="{BB7A3DAE-753F-491D-86B8-500CD7B3D560}" type="presParOf" srcId="{5860004C-FEEC-43B5-8B8A-6A0BF7D10159}" destId="{F7C4CD09-F32D-4C5D-906F-038304807264}" srcOrd="0" destOrd="0" presId="urn:microsoft.com/office/officeart/2017/3/layout/DropPinTimeline"/>
    <dgm:cxn modelId="{52695849-62F5-489D-ACB6-EDBEAA258982}" type="presParOf" srcId="{5860004C-FEEC-43B5-8B8A-6A0BF7D10159}" destId="{A619F106-70C3-4B8F-8995-174F8A1E281C}" srcOrd="1" destOrd="0" presId="urn:microsoft.com/office/officeart/2017/3/layout/DropPinTimeline"/>
    <dgm:cxn modelId="{71C433DC-261C-4040-B99D-9E52EEF603F2}" type="presParOf" srcId="{089DA2AB-5E95-45B9-BCF4-2909CF9426BF}" destId="{2596BBD8-1B22-4D57-870E-CE9FE957C113}" srcOrd="2" destOrd="0" presId="urn:microsoft.com/office/officeart/2017/3/layout/DropPinTimeline"/>
    <dgm:cxn modelId="{C033841B-7A31-4BA1-ADBB-33B38648E3FC}" type="presParOf" srcId="{089DA2AB-5E95-45B9-BCF4-2909CF9426BF}" destId="{B3B8E7C4-4DB9-4271-A4D6-AADA1849AC33}" srcOrd="3" destOrd="0" presId="urn:microsoft.com/office/officeart/2017/3/layout/DropPinTimeline"/>
    <dgm:cxn modelId="{C15C824F-621F-4BC2-BF18-023DA3397DBC}" type="presParOf" srcId="{089DA2AB-5E95-45B9-BCF4-2909CF9426BF}" destId="{D6ED8A4C-AD68-478C-9F61-8D0ED2A12BEA}" srcOrd="4" destOrd="0" presId="urn:microsoft.com/office/officeart/2017/3/layout/DropPinTimeline"/>
    <dgm:cxn modelId="{D76AE12D-D1B9-4A2E-9A58-0DCF2FD8524D}" type="presParOf" srcId="{089DA2AB-5E95-45B9-BCF4-2909CF9426BF}" destId="{64EEFB42-2F26-4AC4-8E8C-EF292D30A79D}" srcOrd="5" destOrd="0" presId="urn:microsoft.com/office/officeart/2017/3/layout/DropPinTimeline"/>
    <dgm:cxn modelId="{BAE806D3-589B-47D3-89A6-77BB1032BDDA}" type="presParOf" srcId="{D95841FF-52DA-4DEB-B809-D6410FE8E534}" destId="{4E2CC7FC-922B-4642-A2D6-C4008C812C28}" srcOrd="3" destOrd="0" presId="urn:microsoft.com/office/officeart/2017/3/layout/DropPinTimeline"/>
    <dgm:cxn modelId="{80F76D14-A0B2-4C8D-B40D-B720966FA920}" type="presParOf" srcId="{D95841FF-52DA-4DEB-B809-D6410FE8E534}" destId="{2870E3CB-C302-47F5-BAC1-6B699E878D00}" srcOrd="4" destOrd="0" presId="urn:microsoft.com/office/officeart/2017/3/layout/DropPinTimeline"/>
    <dgm:cxn modelId="{36FCB6E4-0768-4A93-8405-185CEF7FBD19}" type="presParOf" srcId="{2870E3CB-C302-47F5-BAC1-6B699E878D00}" destId="{4CF366B0-5635-4C00-B12B-C88EB7C065CD}" srcOrd="0" destOrd="0" presId="urn:microsoft.com/office/officeart/2017/3/layout/DropPinTimeline"/>
    <dgm:cxn modelId="{7A0F08AA-7A55-4880-9D3D-C8D182E0D7D1}" type="presParOf" srcId="{2870E3CB-C302-47F5-BAC1-6B699E878D00}" destId="{EE1AB73D-ABBA-405A-B539-216ADEF46715}" srcOrd="1" destOrd="0" presId="urn:microsoft.com/office/officeart/2017/3/layout/DropPinTimeline"/>
    <dgm:cxn modelId="{F44E6C92-8D0A-4F5A-9503-C6AD77A6C95C}" type="presParOf" srcId="{EE1AB73D-ABBA-405A-B539-216ADEF46715}" destId="{3024E58E-09FC-4DE9-88A5-AD69420D92AD}" srcOrd="0" destOrd="0" presId="urn:microsoft.com/office/officeart/2017/3/layout/DropPinTimeline"/>
    <dgm:cxn modelId="{6D04F34F-EF4E-424C-B8FC-77CD4EC569F3}" type="presParOf" srcId="{EE1AB73D-ABBA-405A-B539-216ADEF46715}" destId="{B6FC6185-4C6D-4164-A1D4-4FE95B3C9088}" srcOrd="1" destOrd="0" presId="urn:microsoft.com/office/officeart/2017/3/layout/DropPinTimeline"/>
    <dgm:cxn modelId="{1A56D063-7BEA-42B9-9E3E-10B235E6CF9B}" type="presParOf" srcId="{2870E3CB-C302-47F5-BAC1-6B699E878D00}" destId="{55D9D7CA-1C19-48FA-B166-501EAFA51435}" srcOrd="2" destOrd="0" presId="urn:microsoft.com/office/officeart/2017/3/layout/DropPinTimeline"/>
    <dgm:cxn modelId="{10D3F410-BF86-4357-981B-FB6EDB886CBF}" type="presParOf" srcId="{2870E3CB-C302-47F5-BAC1-6B699E878D00}" destId="{9F963495-D6CA-418A-835E-6F55E1F3C5E2}" srcOrd="3" destOrd="0" presId="urn:microsoft.com/office/officeart/2017/3/layout/DropPinTimeline"/>
    <dgm:cxn modelId="{865B4B7A-3D53-4A46-8629-93889DDD1B8D}" type="presParOf" srcId="{2870E3CB-C302-47F5-BAC1-6B699E878D00}" destId="{70FAE068-AB34-4C02-980C-D733FD558DB3}" srcOrd="4" destOrd="0" presId="urn:microsoft.com/office/officeart/2017/3/layout/DropPinTimeline"/>
    <dgm:cxn modelId="{DBFE6FA6-2099-433D-9B3A-6836A726B248}" type="presParOf" srcId="{2870E3CB-C302-47F5-BAC1-6B699E878D00}" destId="{9991B645-3FF8-487F-88B4-EB8ABF4B2B1C}" srcOrd="5" destOrd="0" presId="urn:microsoft.com/office/officeart/2017/3/layout/DropPinTimeline"/>
    <dgm:cxn modelId="{68EEB67B-DBBE-4EFA-B7C7-22D94BA30613}" type="presParOf" srcId="{D95841FF-52DA-4DEB-B809-D6410FE8E534}" destId="{5E29CBA9-950D-4E5D-A688-C363CD476E13}" srcOrd="5" destOrd="0" presId="urn:microsoft.com/office/officeart/2017/3/layout/DropPinTimeline"/>
    <dgm:cxn modelId="{14599AEE-AD35-4A69-A2F7-1DC5FAD11EF1}" type="presParOf" srcId="{D95841FF-52DA-4DEB-B809-D6410FE8E534}" destId="{43ADC9BF-3C79-4ED2-BFC1-008B86CCB957}" srcOrd="6" destOrd="0" presId="urn:microsoft.com/office/officeart/2017/3/layout/DropPinTimeline"/>
    <dgm:cxn modelId="{F1FEBDA3-D1FA-426F-8468-CB0BCD63786A}" type="presParOf" srcId="{43ADC9BF-3C79-4ED2-BFC1-008B86CCB957}" destId="{E7F9FDA8-C8D7-45EC-9240-81DD4DE1191B}" srcOrd="0" destOrd="0" presId="urn:microsoft.com/office/officeart/2017/3/layout/DropPinTimeline"/>
    <dgm:cxn modelId="{BDCB813F-AE24-4D80-A12F-51E2158664DB}" type="presParOf" srcId="{43ADC9BF-3C79-4ED2-BFC1-008B86CCB957}" destId="{43A8F53C-1CB3-46D7-A978-35105B573E30}" srcOrd="1" destOrd="0" presId="urn:microsoft.com/office/officeart/2017/3/layout/DropPinTimeline"/>
    <dgm:cxn modelId="{FFDC3BDA-3AD0-4779-9EAA-E3F34E090F2B}" type="presParOf" srcId="{43A8F53C-1CB3-46D7-A978-35105B573E30}" destId="{0433D6AE-4E97-407A-8277-55EB82DB28E7}" srcOrd="0" destOrd="0" presId="urn:microsoft.com/office/officeart/2017/3/layout/DropPinTimeline"/>
    <dgm:cxn modelId="{DDA71A27-D45E-416F-9004-1BDDE7232BBD}" type="presParOf" srcId="{43A8F53C-1CB3-46D7-A978-35105B573E30}" destId="{B15A7D2F-3D01-4AF5-902B-1BD5828D36C5}" srcOrd="1" destOrd="0" presId="urn:microsoft.com/office/officeart/2017/3/layout/DropPinTimeline"/>
    <dgm:cxn modelId="{A1D358DF-7F29-4F5F-8263-032B115BF94F}" type="presParOf" srcId="{43ADC9BF-3C79-4ED2-BFC1-008B86CCB957}" destId="{80E0AB30-4519-4135-81ED-B313683FC81F}" srcOrd="2" destOrd="0" presId="urn:microsoft.com/office/officeart/2017/3/layout/DropPinTimeline"/>
    <dgm:cxn modelId="{34C5F75F-3887-4920-89AA-373B58AA5765}" type="presParOf" srcId="{43ADC9BF-3C79-4ED2-BFC1-008B86CCB957}" destId="{E76AFE95-A5CD-49DC-95EA-EC5736BC9CD8}" srcOrd="3" destOrd="0" presId="urn:microsoft.com/office/officeart/2017/3/layout/DropPinTimeline"/>
    <dgm:cxn modelId="{E526E67F-9021-40C9-BBDD-44EC8B982BAD}" type="presParOf" srcId="{43ADC9BF-3C79-4ED2-BFC1-008B86CCB957}" destId="{7A4E8C83-5A20-4398-9E34-4699B6806E8D}" srcOrd="4" destOrd="0" presId="urn:microsoft.com/office/officeart/2017/3/layout/DropPinTimeline"/>
    <dgm:cxn modelId="{190E9E6E-4BC0-4196-9217-22CFC138A00A}" type="presParOf" srcId="{43ADC9BF-3C79-4ED2-BFC1-008B86CCB957}" destId="{1671557C-5AA9-47F8-BCC8-74E00428B335}" srcOrd="5" destOrd="0" presId="urn:microsoft.com/office/officeart/2017/3/layout/DropPinTimeline"/>
    <dgm:cxn modelId="{6782D986-13AC-4AFB-BB4C-977223605237}" type="presParOf" srcId="{D95841FF-52DA-4DEB-B809-D6410FE8E534}" destId="{B8D3833E-56B0-4686-93E3-413C6DAE31B4}" srcOrd="7" destOrd="0" presId="urn:microsoft.com/office/officeart/2017/3/layout/DropPinTimeline"/>
    <dgm:cxn modelId="{91ECD3BD-219A-455E-9C05-14ABA1B43F92}" type="presParOf" srcId="{D95841FF-52DA-4DEB-B809-D6410FE8E534}" destId="{5264FE25-A7D4-4675-909A-8E78B3F5534D}" srcOrd="8" destOrd="0" presId="urn:microsoft.com/office/officeart/2017/3/layout/DropPinTimeline"/>
    <dgm:cxn modelId="{DB5678A1-C756-424B-BD1E-DA3072F3237E}" type="presParOf" srcId="{5264FE25-A7D4-4675-909A-8E78B3F5534D}" destId="{36FD1C81-E40F-42DC-96F6-03D3F9495363}" srcOrd="0" destOrd="0" presId="urn:microsoft.com/office/officeart/2017/3/layout/DropPinTimeline"/>
    <dgm:cxn modelId="{160292C2-CE3F-492B-B441-1E5B7ED4075A}" type="presParOf" srcId="{5264FE25-A7D4-4675-909A-8E78B3F5534D}" destId="{73467F4A-D07C-46EF-B85F-B95B7ADC9615}" srcOrd="1" destOrd="0" presId="urn:microsoft.com/office/officeart/2017/3/layout/DropPinTimeline"/>
    <dgm:cxn modelId="{174BF517-B23F-46BF-85C6-0B269463F803}" type="presParOf" srcId="{73467F4A-D07C-46EF-B85F-B95B7ADC9615}" destId="{9447B1A6-40DA-4EE5-8725-4E3DF86A6CB7}" srcOrd="0" destOrd="0" presId="urn:microsoft.com/office/officeart/2017/3/layout/DropPinTimeline"/>
    <dgm:cxn modelId="{3D4F7D79-42B1-4220-B8B1-113B229FC18E}" type="presParOf" srcId="{73467F4A-D07C-46EF-B85F-B95B7ADC9615}" destId="{9DB30F96-F744-47EE-9690-74602770202E}" srcOrd="1" destOrd="0" presId="urn:microsoft.com/office/officeart/2017/3/layout/DropPinTimeline"/>
    <dgm:cxn modelId="{520F68F4-C13E-4EA2-86F6-79D9C7396BEB}" type="presParOf" srcId="{5264FE25-A7D4-4675-909A-8E78B3F5534D}" destId="{562754F6-33A0-4A2D-AEB7-8DA8797B9671}" srcOrd="2" destOrd="0" presId="urn:microsoft.com/office/officeart/2017/3/layout/DropPinTimeline"/>
    <dgm:cxn modelId="{725E6216-D9FC-48DC-A989-9387399D168F}" type="presParOf" srcId="{5264FE25-A7D4-4675-909A-8E78B3F5534D}" destId="{415CC563-D3B8-434A-AED5-9C01C9A9F1D0}" srcOrd="3" destOrd="0" presId="urn:microsoft.com/office/officeart/2017/3/layout/DropPinTimeline"/>
    <dgm:cxn modelId="{17F28790-5B72-4AE2-99A7-E76FF0F8CA18}" type="presParOf" srcId="{5264FE25-A7D4-4675-909A-8E78B3F5534D}" destId="{F45628E2-BE5B-4971-A85C-50039CB3C1C4}" srcOrd="4" destOrd="0" presId="urn:microsoft.com/office/officeart/2017/3/layout/DropPinTimeline"/>
    <dgm:cxn modelId="{FC9202B2-F945-4B98-ABED-E60856450E4F}" type="presParOf" srcId="{5264FE25-A7D4-4675-909A-8E78B3F5534D}" destId="{C1E4261B-62FC-4628-A981-B678311E86E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FC6A6-B8E9-4C88-8731-CFF69B072A54}">
      <dsp:nvSpPr>
        <dsp:cNvPr id="0" name=""/>
        <dsp:cNvSpPr/>
      </dsp:nvSpPr>
      <dsp:spPr>
        <a:xfrm>
          <a:off x="662934" y="270958"/>
          <a:ext cx="965654" cy="965654"/>
        </a:xfrm>
        <a:prstGeom prst="rect">
          <a:avLst/>
        </a:prstGeom>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805CFE-5FC5-441B-A664-F765F1B97B09}">
      <dsp:nvSpPr>
        <dsp:cNvPr id="0" name=""/>
        <dsp:cNvSpPr/>
      </dsp:nvSpPr>
      <dsp:spPr>
        <a:xfrm>
          <a:off x="72812"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Reduced duplication of effort</a:t>
          </a:r>
          <a:endParaRPr lang="en-US" sz="1800" kern="1200" dirty="0"/>
        </a:p>
      </dsp:txBody>
      <dsp:txXfrm>
        <a:off x="72812" y="1534152"/>
        <a:ext cx="2145899" cy="720000"/>
      </dsp:txXfrm>
    </dsp:sp>
    <dsp:sp modelId="{9BE06DD5-78A0-47BA-B21B-2B7F3805ADFC}">
      <dsp:nvSpPr>
        <dsp:cNvPr id="0" name=""/>
        <dsp:cNvSpPr/>
      </dsp:nvSpPr>
      <dsp:spPr>
        <a:xfrm>
          <a:off x="3184366" y="270958"/>
          <a:ext cx="965654" cy="965654"/>
        </a:xfrm>
        <a:prstGeom prst="rect">
          <a:avLst/>
        </a:prstGeom>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C4942C-F9A0-469A-B1C7-A511584ACB2C}">
      <dsp:nvSpPr>
        <dsp:cNvPr id="0" name=""/>
        <dsp:cNvSpPr/>
      </dsp:nvSpPr>
      <dsp:spPr>
        <a:xfrm>
          <a:off x="2594243"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Reduction of silos </a:t>
          </a:r>
        </a:p>
        <a:p>
          <a:pPr marL="0" lvl="0" indent="0" algn="ctr" defTabSz="800100">
            <a:lnSpc>
              <a:spcPct val="90000"/>
            </a:lnSpc>
            <a:spcBef>
              <a:spcPct val="0"/>
            </a:spcBef>
            <a:spcAft>
              <a:spcPct val="35000"/>
            </a:spcAft>
            <a:buNone/>
          </a:pPr>
          <a:r>
            <a:rPr lang="en-US" sz="1800" kern="1200" dirty="0"/>
            <a:t>of department</a:t>
          </a:r>
        </a:p>
      </dsp:txBody>
      <dsp:txXfrm>
        <a:off x="2594243" y="1534152"/>
        <a:ext cx="2145899" cy="720000"/>
      </dsp:txXfrm>
    </dsp:sp>
    <dsp:sp modelId="{161EF049-34BD-4E8F-95AA-ADC2184CA9FE}">
      <dsp:nvSpPr>
        <dsp:cNvPr id="0" name=""/>
        <dsp:cNvSpPr/>
      </dsp:nvSpPr>
      <dsp:spPr>
        <a:xfrm>
          <a:off x="5705797" y="270958"/>
          <a:ext cx="965654" cy="965654"/>
        </a:xfrm>
        <a:prstGeom prst="rect">
          <a:avLst/>
        </a:prstGeom>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1B2959-E355-4841-97F7-B59B75717409}">
      <dsp:nvSpPr>
        <dsp:cNvPr id="0" name=""/>
        <dsp:cNvSpPr/>
      </dsp:nvSpPr>
      <dsp:spPr>
        <a:xfrm>
          <a:off x="5115675"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Increased collaboration</a:t>
          </a:r>
          <a:endParaRPr lang="en-US" sz="1800" kern="1200" dirty="0"/>
        </a:p>
      </dsp:txBody>
      <dsp:txXfrm>
        <a:off x="5115675" y="1534152"/>
        <a:ext cx="214589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A859-FF6E-4265-A65E-1E70DEDF8D45}">
      <dsp:nvSpPr>
        <dsp:cNvPr id="0" name=""/>
        <dsp:cNvSpPr/>
      </dsp:nvSpPr>
      <dsp:spPr>
        <a:xfrm>
          <a:off x="1396" y="411646"/>
          <a:ext cx="710476" cy="710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79329-96FD-4439-9F93-2AE84B394B30}">
      <dsp:nvSpPr>
        <dsp:cNvPr id="0" name=""/>
        <dsp:cNvSpPr/>
      </dsp:nvSpPr>
      <dsp:spPr>
        <a:xfrm>
          <a:off x="150596" y="560846"/>
          <a:ext cx="412076" cy="41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477DBE-01AC-4E7F-B70A-332C33D65129}">
      <dsp:nvSpPr>
        <dsp:cNvPr id="0" name=""/>
        <dsp:cNvSpPr/>
      </dsp:nvSpPr>
      <dsp:spPr>
        <a:xfrm>
          <a:off x="864117"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Enables real-time communication and knowledge sharing among departments</a:t>
          </a:r>
          <a:endParaRPr lang="en-US" sz="1100" kern="1200"/>
        </a:p>
      </dsp:txBody>
      <dsp:txXfrm>
        <a:off x="864117" y="411646"/>
        <a:ext cx="1674694" cy="710476"/>
      </dsp:txXfrm>
    </dsp:sp>
    <dsp:sp modelId="{CF8466B9-949F-4DAB-AFBA-A2C45DAF3CDA}">
      <dsp:nvSpPr>
        <dsp:cNvPr id="0" name=""/>
        <dsp:cNvSpPr/>
      </dsp:nvSpPr>
      <dsp:spPr>
        <a:xfrm>
          <a:off x="2830614" y="411646"/>
          <a:ext cx="710476" cy="710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D1F4-5601-48DB-8E76-56BCD19BF9AF}">
      <dsp:nvSpPr>
        <dsp:cNvPr id="0" name=""/>
        <dsp:cNvSpPr/>
      </dsp:nvSpPr>
      <dsp:spPr>
        <a:xfrm>
          <a:off x="2979814" y="560846"/>
          <a:ext cx="412076" cy="41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090B7-822E-4DA0-A668-CFE094E6E918}">
      <dsp:nvSpPr>
        <dsp:cNvPr id="0" name=""/>
        <dsp:cNvSpPr/>
      </dsp:nvSpPr>
      <dsp:spPr>
        <a:xfrm>
          <a:off x="3693335"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Reduces duplication of effort and exclusion of departments from useful findings</a:t>
          </a:r>
          <a:endParaRPr lang="en-US" sz="1100" kern="1200"/>
        </a:p>
      </dsp:txBody>
      <dsp:txXfrm>
        <a:off x="3693335" y="411646"/>
        <a:ext cx="1674694" cy="710476"/>
      </dsp:txXfrm>
    </dsp:sp>
    <dsp:sp modelId="{DF5CE870-3F56-49EF-8C84-D51D93BBB3CC}">
      <dsp:nvSpPr>
        <dsp:cNvPr id="0" name=""/>
        <dsp:cNvSpPr/>
      </dsp:nvSpPr>
      <dsp:spPr>
        <a:xfrm>
          <a:off x="5659832" y="411646"/>
          <a:ext cx="710476" cy="710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2064E-FBFA-489C-8252-97FAFED46DF9}">
      <dsp:nvSpPr>
        <dsp:cNvPr id="0" name=""/>
        <dsp:cNvSpPr/>
      </dsp:nvSpPr>
      <dsp:spPr>
        <a:xfrm>
          <a:off x="5809032" y="560846"/>
          <a:ext cx="412076" cy="41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98EED-0338-4F0F-85F7-8396A6C4613A}">
      <dsp:nvSpPr>
        <dsp:cNvPr id="0" name=""/>
        <dsp:cNvSpPr/>
      </dsp:nvSpPr>
      <dsp:spPr>
        <a:xfrm>
          <a:off x="6522553"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Departments involved: Product Design, UX, Research, Marketing</a:t>
          </a:r>
          <a:endParaRPr lang="en-US" sz="1100" kern="1200"/>
        </a:p>
      </dsp:txBody>
      <dsp:txXfrm>
        <a:off x="6522553" y="411646"/>
        <a:ext cx="1674694" cy="710476"/>
      </dsp:txXfrm>
    </dsp:sp>
    <dsp:sp modelId="{30BBB70C-524F-44E8-A008-7551130CEBAF}">
      <dsp:nvSpPr>
        <dsp:cNvPr id="0" name=""/>
        <dsp:cNvSpPr/>
      </dsp:nvSpPr>
      <dsp:spPr>
        <a:xfrm>
          <a:off x="1396" y="1581787"/>
          <a:ext cx="710476" cy="7104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AC77-566A-4E0F-9651-C6891C32BF51}">
      <dsp:nvSpPr>
        <dsp:cNvPr id="0" name=""/>
        <dsp:cNvSpPr/>
      </dsp:nvSpPr>
      <dsp:spPr>
        <a:xfrm>
          <a:off x="150596" y="1730987"/>
          <a:ext cx="412076" cy="41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6C3B3-400E-49FB-8981-CA2161F68CA3}">
      <dsp:nvSpPr>
        <dsp:cNvPr id="0" name=""/>
        <dsp:cNvSpPr/>
      </dsp:nvSpPr>
      <dsp:spPr>
        <a:xfrm>
          <a:off x="864117"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Items shared: links, papers, books, videos, summaries, analysis</a:t>
          </a:r>
          <a:endParaRPr lang="en-US" sz="1100" kern="1200"/>
        </a:p>
      </dsp:txBody>
      <dsp:txXfrm>
        <a:off x="864117" y="1581787"/>
        <a:ext cx="1674694" cy="710476"/>
      </dsp:txXfrm>
    </dsp:sp>
    <dsp:sp modelId="{576B512E-9670-4EDE-8CE6-E518342E3C51}">
      <dsp:nvSpPr>
        <dsp:cNvPr id="0" name=""/>
        <dsp:cNvSpPr/>
      </dsp:nvSpPr>
      <dsp:spPr>
        <a:xfrm>
          <a:off x="2830614" y="1581787"/>
          <a:ext cx="710476" cy="7104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A09-1A7D-4AB3-827F-4D3FCEF76ED5}">
      <dsp:nvSpPr>
        <dsp:cNvPr id="0" name=""/>
        <dsp:cNvSpPr/>
      </dsp:nvSpPr>
      <dsp:spPr>
        <a:xfrm>
          <a:off x="2979814" y="1730987"/>
          <a:ext cx="412076" cy="412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8D30CE-2D3E-4AB3-888D-5A28726CCB59}">
      <dsp:nvSpPr>
        <dsp:cNvPr id="0" name=""/>
        <dsp:cNvSpPr/>
      </dsp:nvSpPr>
      <dsp:spPr>
        <a:xfrm>
          <a:off x="3693335"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Current ad-hoc sharing methods: email, Teams, SharePoint, OneDrive, People First communities, Miro</a:t>
          </a:r>
          <a:endParaRPr lang="en-US" sz="1100" kern="1200"/>
        </a:p>
      </dsp:txBody>
      <dsp:txXfrm>
        <a:off x="3693335" y="1581787"/>
        <a:ext cx="1674694" cy="7104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1B5C6C-377B-4E16-A69C-6D8ACBE3109B}">
      <dsp:nvSpPr>
        <dsp:cNvPr id="0" name=""/>
        <dsp:cNvSpPr/>
      </dsp:nvSpPr>
      <dsp:spPr>
        <a:xfrm>
          <a:off x="14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dirty="0"/>
            <a:t>Keep the system within MHRs cohesive infrastructure</a:t>
          </a:r>
          <a:endParaRPr lang="en-US" sz="1600" kern="1200" dirty="0"/>
        </a:p>
      </dsp:txBody>
      <dsp:txXfrm>
        <a:off x="143" y="1054986"/>
        <a:ext cx="1729740" cy="1245413"/>
      </dsp:txXfrm>
    </dsp:sp>
    <dsp:sp modelId="{DCFAD811-AC76-4466-B1DD-E92ADDA2BB89}">
      <dsp:nvSpPr>
        <dsp:cNvPr id="0" name=""/>
        <dsp:cNvSpPr/>
      </dsp:nvSpPr>
      <dsp:spPr>
        <a:xfrm>
          <a:off x="14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01</a:t>
          </a:r>
        </a:p>
      </dsp:txBody>
      <dsp:txXfrm>
        <a:off x="143" y="224710"/>
        <a:ext cx="1729740" cy="830275"/>
      </dsp:txXfrm>
    </dsp:sp>
    <dsp:sp modelId="{E2CE51C3-D8FE-4F85-B693-502ACF41EEC1}">
      <dsp:nvSpPr>
        <dsp:cNvPr id="0" name=""/>
        <dsp:cNvSpPr/>
      </dsp:nvSpPr>
      <dsp:spPr>
        <a:xfrm>
          <a:off x="186826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a:t>Flexible data structure and searching</a:t>
          </a:r>
          <a:endParaRPr lang="en-US" sz="1600" kern="1200"/>
        </a:p>
      </dsp:txBody>
      <dsp:txXfrm>
        <a:off x="1868263" y="1054986"/>
        <a:ext cx="1729740" cy="1245413"/>
      </dsp:txXfrm>
    </dsp:sp>
    <dsp:sp modelId="{305E969C-8A92-4719-A8B1-2BE885147DE5}">
      <dsp:nvSpPr>
        <dsp:cNvPr id="0" name=""/>
        <dsp:cNvSpPr/>
      </dsp:nvSpPr>
      <dsp:spPr>
        <a:xfrm>
          <a:off x="186826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02</a:t>
          </a:r>
        </a:p>
      </dsp:txBody>
      <dsp:txXfrm>
        <a:off x="1868263" y="224710"/>
        <a:ext cx="1729740" cy="830275"/>
      </dsp:txXfrm>
    </dsp:sp>
    <dsp:sp modelId="{B074CB9B-D861-4877-8B55-6B599900BFDA}">
      <dsp:nvSpPr>
        <dsp:cNvPr id="0" name=""/>
        <dsp:cNvSpPr/>
      </dsp:nvSpPr>
      <dsp:spPr>
        <a:xfrm>
          <a:off x="373638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a:t>Within MHRs datacentre</a:t>
          </a:r>
          <a:endParaRPr lang="en-US" sz="1600" kern="1200"/>
        </a:p>
      </dsp:txBody>
      <dsp:txXfrm>
        <a:off x="3736383" y="1054986"/>
        <a:ext cx="1729740" cy="1245413"/>
      </dsp:txXfrm>
    </dsp:sp>
    <dsp:sp modelId="{33EAC272-05D1-4911-9879-087B0D4106E4}">
      <dsp:nvSpPr>
        <dsp:cNvPr id="0" name=""/>
        <dsp:cNvSpPr/>
      </dsp:nvSpPr>
      <dsp:spPr>
        <a:xfrm>
          <a:off x="373638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03</a:t>
          </a:r>
        </a:p>
      </dsp:txBody>
      <dsp:txXfrm>
        <a:off x="3736383" y="224710"/>
        <a:ext cx="1729740" cy="830275"/>
      </dsp:txXfrm>
    </dsp:sp>
    <dsp:sp modelId="{705F9A66-E9CE-46D7-9F50-23009C1149B7}">
      <dsp:nvSpPr>
        <dsp:cNvPr id="0" name=""/>
        <dsp:cNvSpPr/>
      </dsp:nvSpPr>
      <dsp:spPr>
        <a:xfrm>
          <a:off x="560450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dirty="0"/>
            <a:t>Content templating</a:t>
          </a:r>
          <a:endParaRPr lang="en-US" sz="1600" kern="1200" dirty="0"/>
        </a:p>
      </dsp:txBody>
      <dsp:txXfrm>
        <a:off x="5604503" y="1054986"/>
        <a:ext cx="1729740" cy="1245413"/>
      </dsp:txXfrm>
    </dsp:sp>
    <dsp:sp modelId="{FC2F199C-2E59-4770-8BB2-30C08A71B370}">
      <dsp:nvSpPr>
        <dsp:cNvPr id="0" name=""/>
        <dsp:cNvSpPr/>
      </dsp:nvSpPr>
      <dsp:spPr>
        <a:xfrm>
          <a:off x="560450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04</a:t>
          </a:r>
        </a:p>
      </dsp:txBody>
      <dsp:txXfrm>
        <a:off x="5604503" y="224710"/>
        <a:ext cx="1729740" cy="8302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224B8-D98A-4F43-9494-B949216A152F}">
      <dsp:nvSpPr>
        <dsp:cNvPr id="0" name=""/>
        <dsp:cNvSpPr/>
      </dsp:nvSpPr>
      <dsp:spPr>
        <a:xfrm>
          <a:off x="0" y="1736"/>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D15486-DD85-48CC-A003-8405CC167ACC}">
      <dsp:nvSpPr>
        <dsp:cNvPr id="0" name=""/>
        <dsp:cNvSpPr/>
      </dsp:nvSpPr>
      <dsp:spPr>
        <a:xfrm>
          <a:off x="266224" y="199754"/>
          <a:ext cx="484044" cy="4840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B9E284-E615-45B1-B740-3EDA82F8E382}">
      <dsp:nvSpPr>
        <dsp:cNvPr id="0" name=""/>
        <dsp:cNvSpPr/>
      </dsp:nvSpPr>
      <dsp:spPr>
        <a:xfrm>
          <a:off x="1016493" y="1736"/>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Existing solutions lack effective search capabilities, resulting in irrelevant keyword-based searches.</a:t>
          </a:r>
          <a:endParaRPr lang="en-US" sz="1500" kern="1200"/>
        </a:p>
      </dsp:txBody>
      <dsp:txXfrm>
        <a:off x="1016493" y="1736"/>
        <a:ext cx="3679331" cy="880080"/>
      </dsp:txXfrm>
    </dsp:sp>
    <dsp:sp modelId="{7D5D7070-7716-4D1E-A258-D1C2E58A06A1}">
      <dsp:nvSpPr>
        <dsp:cNvPr id="0" name=""/>
        <dsp:cNvSpPr/>
      </dsp:nvSpPr>
      <dsp:spPr>
        <a:xfrm>
          <a:off x="0" y="1101837"/>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36ACC6-D0DA-4D9D-B2C4-D16D381CBDCF}">
      <dsp:nvSpPr>
        <dsp:cNvPr id="0" name=""/>
        <dsp:cNvSpPr/>
      </dsp:nvSpPr>
      <dsp:spPr>
        <a:xfrm>
          <a:off x="266224" y="1299855"/>
          <a:ext cx="484044" cy="4840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CBC9B9-1645-4E94-BA71-D9E5C5E9F8E0}">
      <dsp:nvSpPr>
        <dsp:cNvPr id="0" name=""/>
        <dsp:cNvSpPr/>
      </dsp:nvSpPr>
      <dsp:spPr>
        <a:xfrm>
          <a:off x="1016493" y="1101837"/>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This market gap offers an opportunity for knowledge-sharing platforms with graph databases and tagging techniques.</a:t>
          </a:r>
          <a:endParaRPr lang="en-US" sz="1500" kern="1200"/>
        </a:p>
      </dsp:txBody>
      <dsp:txXfrm>
        <a:off x="1016493" y="1101837"/>
        <a:ext cx="3679331" cy="880080"/>
      </dsp:txXfrm>
    </dsp:sp>
    <dsp:sp modelId="{9F73BC1A-1B97-4629-97C4-6FE6B8E360C4}">
      <dsp:nvSpPr>
        <dsp:cNvPr id="0" name=""/>
        <dsp:cNvSpPr/>
      </dsp:nvSpPr>
      <dsp:spPr>
        <a:xfrm>
          <a:off x="0" y="22019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EDD274-73A8-4F4B-AD70-2F4B28BF8E41}">
      <dsp:nvSpPr>
        <dsp:cNvPr id="0" name=""/>
        <dsp:cNvSpPr/>
      </dsp:nvSpPr>
      <dsp:spPr>
        <a:xfrm>
          <a:off x="266224" y="2399956"/>
          <a:ext cx="484044" cy="4840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2DB71B-8202-4C7D-A657-A1068296C86F}">
      <dsp:nvSpPr>
        <dsp:cNvPr id="0" name=""/>
        <dsp:cNvSpPr/>
      </dsp:nvSpPr>
      <dsp:spPr>
        <a:xfrm>
          <a:off x="1016493" y="22019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Graph databases enable complex data relationships, suggesting relevant information.</a:t>
          </a:r>
          <a:endParaRPr lang="en-US" sz="1500" kern="1200"/>
        </a:p>
      </dsp:txBody>
      <dsp:txXfrm>
        <a:off x="1016493" y="2201938"/>
        <a:ext cx="3679331" cy="880080"/>
      </dsp:txXfrm>
    </dsp:sp>
    <dsp:sp modelId="{399A8BD4-1740-44E4-B07D-2BACA8E55516}">
      <dsp:nvSpPr>
        <dsp:cNvPr id="0" name=""/>
        <dsp:cNvSpPr/>
      </dsp:nvSpPr>
      <dsp:spPr>
        <a:xfrm>
          <a:off x="0" y="33020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795873-37F8-425F-AE3E-99EBECA976E5}">
      <dsp:nvSpPr>
        <dsp:cNvPr id="0" name=""/>
        <dsp:cNvSpPr/>
      </dsp:nvSpPr>
      <dsp:spPr>
        <a:xfrm>
          <a:off x="266224" y="3500057"/>
          <a:ext cx="484044" cy="4840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832CFB-A1C0-4C8F-8250-E7F436822ED9}">
      <dsp:nvSpPr>
        <dsp:cNvPr id="0" name=""/>
        <dsp:cNvSpPr/>
      </dsp:nvSpPr>
      <dsp:spPr>
        <a:xfrm>
          <a:off x="1016493" y="33020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Tagging improves search results, enhances knowledge organization, and supports decision-making.</a:t>
          </a:r>
          <a:endParaRPr lang="en-US" sz="1500" kern="1200"/>
        </a:p>
      </dsp:txBody>
      <dsp:txXfrm>
        <a:off x="1016493" y="3302038"/>
        <a:ext cx="3679331" cy="8800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6C053-238F-4705-ADCC-277E631AFBEA}">
      <dsp:nvSpPr>
        <dsp:cNvPr id="0" name=""/>
        <dsp:cNvSpPr/>
      </dsp:nvSpPr>
      <dsp:spPr>
        <a:xfrm>
          <a:off x="0" y="1349573"/>
          <a:ext cx="812298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618E916-6AB8-4FBC-855F-CCD371C733AA}">
      <dsp:nvSpPr>
        <dsp:cNvPr id="0" name=""/>
        <dsp:cNvSpPr/>
      </dsp:nvSpPr>
      <dsp:spPr>
        <a:xfrm rot="8100000">
          <a:off x="41588" y="311023"/>
          <a:ext cx="198492" cy="198492"/>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0FBF8-F3DF-47D9-B765-ED67E17C42ED}">
      <dsp:nvSpPr>
        <dsp:cNvPr id="0" name=""/>
        <dsp:cNvSpPr/>
      </dsp:nvSpPr>
      <dsp:spPr>
        <a:xfrm>
          <a:off x="63639"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3DAFA16-A7B8-4242-BF0C-10AE5137E50C}">
      <dsp:nvSpPr>
        <dsp:cNvPr id="0" name=""/>
        <dsp:cNvSpPr/>
      </dsp:nvSpPr>
      <dsp:spPr>
        <a:xfrm>
          <a:off x="281190"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Analysis/Software Requirements</a:t>
          </a:r>
          <a:endParaRPr lang="en-US" sz="1200" b="0" kern="1200">
            <a:latin typeface="Tenorite" pitchFamily="2" charset="0"/>
          </a:endParaRPr>
        </a:p>
      </dsp:txBody>
      <dsp:txXfrm>
        <a:off x="281190" y="550625"/>
        <a:ext cx="2251747" cy="798947"/>
      </dsp:txXfrm>
    </dsp:sp>
    <dsp:sp modelId="{CA2EEFDB-D6F6-470A-B027-77E824DE0368}">
      <dsp:nvSpPr>
        <dsp:cNvPr id="0" name=""/>
        <dsp:cNvSpPr/>
      </dsp:nvSpPr>
      <dsp:spPr>
        <a:xfrm>
          <a:off x="281190"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Jan 2023</a:t>
          </a:r>
        </a:p>
      </dsp:txBody>
      <dsp:txXfrm>
        <a:off x="281190" y="269914"/>
        <a:ext cx="2251747" cy="280711"/>
      </dsp:txXfrm>
    </dsp:sp>
    <dsp:sp modelId="{510A8E46-BE75-4949-9517-1E7F5827C6D3}">
      <dsp:nvSpPr>
        <dsp:cNvPr id="0" name=""/>
        <dsp:cNvSpPr/>
      </dsp:nvSpPr>
      <dsp:spPr>
        <a:xfrm>
          <a:off x="140834" y="550625"/>
          <a:ext cx="0" cy="798947"/>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445905-B788-43ED-8959-A2A46AD06840}">
      <dsp:nvSpPr>
        <dsp:cNvPr id="0" name=""/>
        <dsp:cNvSpPr/>
      </dsp:nvSpPr>
      <dsp:spPr>
        <a:xfrm>
          <a:off x="115570" y="1324309"/>
          <a:ext cx="50528" cy="50528"/>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4CD09-F32D-4C5D-906F-038304807264}">
      <dsp:nvSpPr>
        <dsp:cNvPr id="0" name=""/>
        <dsp:cNvSpPr/>
      </dsp:nvSpPr>
      <dsp:spPr>
        <a:xfrm rot="18900000">
          <a:off x="1398062" y="2189630"/>
          <a:ext cx="198492" cy="198492"/>
        </a:xfrm>
        <a:prstGeom prst="teardrop">
          <a:avLst>
            <a:gd name="adj" fmla="val 115000"/>
          </a:avLst>
        </a:prstGeom>
        <a:solidFill>
          <a:schemeClr val="accent5">
            <a:hueOff val="-4015996"/>
            <a:satOff val="717"/>
            <a:lumOff val="-1569"/>
            <a:alphaOff val="0"/>
          </a:schemeClr>
        </a:solidFill>
        <a:ln w="12700" cap="flat" cmpd="sng" algn="ctr">
          <a:solidFill>
            <a:schemeClr val="accent5">
              <a:hueOff val="-4015996"/>
              <a:satOff val="717"/>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9F106-70C3-4B8F-8995-174F8A1E281C}">
      <dsp:nvSpPr>
        <dsp:cNvPr id="0" name=""/>
        <dsp:cNvSpPr/>
      </dsp:nvSpPr>
      <dsp:spPr>
        <a:xfrm>
          <a:off x="1420113"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596BBD8-1B22-4D57-870E-CE9FE957C113}">
      <dsp:nvSpPr>
        <dsp:cNvPr id="0" name=""/>
        <dsp:cNvSpPr/>
      </dsp:nvSpPr>
      <dsp:spPr>
        <a:xfrm>
          <a:off x="1637664" y="1349573"/>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Foundation scope 1</a:t>
          </a:r>
        </a:p>
        <a:p>
          <a:pPr marL="0" lvl="0" indent="0" algn="l" defTabSz="533400">
            <a:lnSpc>
              <a:spcPct val="90000"/>
            </a:lnSpc>
            <a:spcBef>
              <a:spcPct val="0"/>
            </a:spcBef>
            <a:spcAft>
              <a:spcPct val="35000"/>
            </a:spcAft>
            <a:buNone/>
          </a:pPr>
          <a:r>
            <a:rPr lang="en-GB" sz="1200" b="0" kern="1200">
              <a:latin typeface="Tenorite" pitchFamily="2" charset="0"/>
            </a:rPr>
            <a:t>DevOps &amp; Environment Development Setup</a:t>
          </a:r>
          <a:endParaRPr lang="en-US" sz="1200" b="0" kern="1200">
            <a:latin typeface="Tenorite" pitchFamily="2" charset="0"/>
          </a:endParaRPr>
        </a:p>
      </dsp:txBody>
      <dsp:txXfrm>
        <a:off x="1637664" y="1349573"/>
        <a:ext cx="2251747" cy="798947"/>
      </dsp:txXfrm>
    </dsp:sp>
    <dsp:sp modelId="{B3B8E7C4-4DB9-4271-A4D6-AADA1849AC33}">
      <dsp:nvSpPr>
        <dsp:cNvPr id="0" name=""/>
        <dsp:cNvSpPr/>
      </dsp:nvSpPr>
      <dsp:spPr>
        <a:xfrm>
          <a:off x="1637664" y="2148521"/>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Feb 2023</a:t>
          </a:r>
        </a:p>
      </dsp:txBody>
      <dsp:txXfrm>
        <a:off x="1637664" y="2148521"/>
        <a:ext cx="2251747" cy="280711"/>
      </dsp:txXfrm>
    </dsp:sp>
    <dsp:sp modelId="{D6ED8A4C-AD68-478C-9F61-8D0ED2A12BEA}">
      <dsp:nvSpPr>
        <dsp:cNvPr id="0" name=""/>
        <dsp:cNvSpPr/>
      </dsp:nvSpPr>
      <dsp:spPr>
        <a:xfrm>
          <a:off x="1497309" y="1349573"/>
          <a:ext cx="0" cy="798947"/>
        </a:xfrm>
        <a:prstGeom prst="line">
          <a:avLst/>
        </a:prstGeom>
        <a:noFill/>
        <a:ln w="12700" cap="flat" cmpd="sng" algn="ctr">
          <a:solidFill>
            <a:schemeClr val="accent5">
              <a:hueOff val="-4015996"/>
              <a:satOff val="717"/>
              <a:lumOff val="-1569"/>
              <a:alphaOff val="0"/>
            </a:schemeClr>
          </a:solidFill>
          <a:prstDash val="dash"/>
        </a:ln>
        <a:effectLst/>
      </dsp:spPr>
      <dsp:style>
        <a:lnRef idx="1">
          <a:scrgbClr r="0" g="0" b="0"/>
        </a:lnRef>
        <a:fillRef idx="0">
          <a:scrgbClr r="0" g="0" b="0"/>
        </a:fillRef>
        <a:effectRef idx="0">
          <a:scrgbClr r="0" g="0" b="0"/>
        </a:effectRef>
        <a:fontRef idx="minor"/>
      </dsp:style>
    </dsp:sp>
    <dsp:sp modelId="{14C81DE6-D506-4B3D-9C05-96DD6AF91391}">
      <dsp:nvSpPr>
        <dsp:cNvPr id="0" name=""/>
        <dsp:cNvSpPr/>
      </dsp:nvSpPr>
      <dsp:spPr>
        <a:xfrm>
          <a:off x="1472045" y="1324309"/>
          <a:ext cx="50528" cy="50528"/>
        </a:xfrm>
        <a:prstGeom prst="ellipse">
          <a:avLst/>
        </a:prstGeom>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4E58E-09FC-4DE9-88A5-AD69420D92AD}">
      <dsp:nvSpPr>
        <dsp:cNvPr id="0" name=""/>
        <dsp:cNvSpPr/>
      </dsp:nvSpPr>
      <dsp:spPr>
        <a:xfrm rot="8100000">
          <a:off x="2754536" y="311023"/>
          <a:ext cx="198492" cy="198492"/>
        </a:xfrm>
        <a:prstGeom prst="teardrop">
          <a:avLst>
            <a:gd name="adj" fmla="val 115000"/>
          </a:avLst>
        </a:prstGeom>
        <a:solidFill>
          <a:schemeClr val="accent5">
            <a:hueOff val="-8031992"/>
            <a:satOff val="1435"/>
            <a:lumOff val="-3137"/>
            <a:alphaOff val="0"/>
          </a:schemeClr>
        </a:solidFill>
        <a:ln w="12700" cap="flat" cmpd="sng" algn="ctr">
          <a:solidFill>
            <a:schemeClr val="accent5">
              <a:hueOff val="-8031992"/>
              <a:satOff val="1435"/>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C6185-4C6D-4164-A1D4-4FE95B3C9088}">
      <dsp:nvSpPr>
        <dsp:cNvPr id="0" name=""/>
        <dsp:cNvSpPr/>
      </dsp:nvSpPr>
      <dsp:spPr>
        <a:xfrm>
          <a:off x="2776587"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5D9D7CA-1C19-48FA-B166-501EAFA51435}">
      <dsp:nvSpPr>
        <dsp:cNvPr id="0" name=""/>
        <dsp:cNvSpPr/>
      </dsp:nvSpPr>
      <dsp:spPr>
        <a:xfrm>
          <a:off x="2994139"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p>
        <a:p>
          <a:pPr marL="0" lvl="0" indent="0" algn="l" defTabSz="533400">
            <a:lnSpc>
              <a:spcPct val="90000"/>
            </a:lnSpc>
            <a:spcBef>
              <a:spcPct val="0"/>
            </a:spcBef>
            <a:spcAft>
              <a:spcPct val="35000"/>
            </a:spcAft>
            <a:buNone/>
          </a:pPr>
          <a:r>
            <a:rPr lang="en-GB" sz="1200" b="0" kern="1200">
              <a:latin typeface="Tenorite" pitchFamily="2" charset="0"/>
            </a:rPr>
            <a:t>Timebox 1 &amp; 2 begins </a:t>
          </a:r>
          <a:endParaRPr lang="en-US" sz="1200" b="0" kern="1200">
            <a:latin typeface="Tenorite" pitchFamily="2" charset="0"/>
          </a:endParaRPr>
        </a:p>
      </dsp:txBody>
      <dsp:txXfrm>
        <a:off x="2994139" y="550625"/>
        <a:ext cx="2251747" cy="798947"/>
      </dsp:txXfrm>
    </dsp:sp>
    <dsp:sp modelId="{9F963495-D6CA-418A-835E-6F55E1F3C5E2}">
      <dsp:nvSpPr>
        <dsp:cNvPr id="0" name=""/>
        <dsp:cNvSpPr/>
      </dsp:nvSpPr>
      <dsp:spPr>
        <a:xfrm>
          <a:off x="2994139"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March 2023</a:t>
          </a:r>
        </a:p>
      </dsp:txBody>
      <dsp:txXfrm>
        <a:off x="2994139" y="269914"/>
        <a:ext cx="2251747" cy="280711"/>
      </dsp:txXfrm>
    </dsp:sp>
    <dsp:sp modelId="{70FAE068-AB34-4C02-980C-D733FD558DB3}">
      <dsp:nvSpPr>
        <dsp:cNvPr id="0" name=""/>
        <dsp:cNvSpPr/>
      </dsp:nvSpPr>
      <dsp:spPr>
        <a:xfrm>
          <a:off x="2853783" y="550625"/>
          <a:ext cx="0" cy="798947"/>
        </a:xfrm>
        <a:prstGeom prst="line">
          <a:avLst/>
        </a:prstGeom>
        <a:noFill/>
        <a:ln w="12700" cap="flat" cmpd="sng" algn="ctr">
          <a:solidFill>
            <a:schemeClr val="accent5">
              <a:hueOff val="-8031992"/>
              <a:satOff val="1435"/>
              <a:lumOff val="-3137"/>
              <a:alphaOff val="0"/>
            </a:schemeClr>
          </a:solidFill>
          <a:prstDash val="dash"/>
        </a:ln>
        <a:effectLst/>
      </dsp:spPr>
      <dsp:style>
        <a:lnRef idx="1">
          <a:scrgbClr r="0" g="0" b="0"/>
        </a:lnRef>
        <a:fillRef idx="0">
          <a:scrgbClr r="0" g="0" b="0"/>
        </a:fillRef>
        <a:effectRef idx="0">
          <a:scrgbClr r="0" g="0" b="0"/>
        </a:effectRef>
        <a:fontRef idx="minor"/>
      </dsp:style>
    </dsp:sp>
    <dsp:sp modelId="{4CF366B0-5635-4C00-B12B-C88EB7C065CD}">
      <dsp:nvSpPr>
        <dsp:cNvPr id="0" name=""/>
        <dsp:cNvSpPr/>
      </dsp:nvSpPr>
      <dsp:spPr>
        <a:xfrm>
          <a:off x="2828519" y="1324309"/>
          <a:ext cx="50528" cy="50528"/>
        </a:xfrm>
        <a:prstGeom prst="ellipse">
          <a:avLst/>
        </a:prstGeom>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3D6AE-4E97-407A-8277-55EB82DB28E7}">
      <dsp:nvSpPr>
        <dsp:cNvPr id="0" name=""/>
        <dsp:cNvSpPr/>
      </dsp:nvSpPr>
      <dsp:spPr>
        <a:xfrm rot="18900000">
          <a:off x="4111011" y="2189630"/>
          <a:ext cx="198492" cy="198492"/>
        </a:xfrm>
        <a:prstGeom prst="teardrop">
          <a:avLst>
            <a:gd name="adj" fmla="val 115000"/>
          </a:avLst>
        </a:prstGeom>
        <a:solidFill>
          <a:schemeClr val="accent5">
            <a:hueOff val="-12047988"/>
            <a:satOff val="2152"/>
            <a:lumOff val="-4706"/>
            <a:alphaOff val="0"/>
          </a:schemeClr>
        </a:solidFill>
        <a:ln w="12700" cap="flat" cmpd="sng" algn="ctr">
          <a:solidFill>
            <a:schemeClr val="accent5">
              <a:hueOff val="-12047988"/>
              <a:satOff val="2152"/>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A7D2F-3D01-4AF5-902B-1BD5828D36C5}">
      <dsp:nvSpPr>
        <dsp:cNvPr id="0" name=""/>
        <dsp:cNvSpPr/>
      </dsp:nvSpPr>
      <dsp:spPr>
        <a:xfrm>
          <a:off x="4133062"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0E0AB30-4519-4135-81ED-B313683FC81F}">
      <dsp:nvSpPr>
        <dsp:cNvPr id="0" name=""/>
        <dsp:cNvSpPr/>
      </dsp:nvSpPr>
      <dsp:spPr>
        <a:xfrm>
          <a:off x="4350613" y="1349573"/>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br>
            <a:rPr lang="en-GB" sz="1200" b="0" kern="1200">
              <a:latin typeface="Tenorite" pitchFamily="2" charset="0"/>
            </a:rPr>
          </a:br>
          <a:r>
            <a:rPr lang="en-GB" sz="1200" b="0" kern="1200">
              <a:latin typeface="Tenorite" pitchFamily="2" charset="0"/>
            </a:rPr>
            <a:t>Timebox 1 &amp; 2 completed</a:t>
          </a:r>
          <a:endParaRPr lang="en-US" sz="1200" b="0" kern="1200">
            <a:latin typeface="Tenorite" pitchFamily="2" charset="0"/>
          </a:endParaRPr>
        </a:p>
        <a:p>
          <a:pPr marL="0" lvl="0" indent="0" algn="l" defTabSz="533400">
            <a:lnSpc>
              <a:spcPct val="90000"/>
            </a:lnSpc>
            <a:spcBef>
              <a:spcPct val="0"/>
            </a:spcBef>
            <a:spcAft>
              <a:spcPct val="35000"/>
            </a:spcAft>
            <a:buNone/>
          </a:pPr>
          <a:r>
            <a:rPr lang="en-GB" sz="1200" b="0" kern="1200">
              <a:latin typeface="Tenorite" pitchFamily="2" charset="0"/>
            </a:rPr>
            <a:t>Timebox 3 begins </a:t>
          </a:r>
          <a:endParaRPr lang="en-US" sz="1200" b="0" kern="1200">
            <a:latin typeface="Tenorite" pitchFamily="2" charset="0"/>
          </a:endParaRPr>
        </a:p>
      </dsp:txBody>
      <dsp:txXfrm>
        <a:off x="4350613" y="1349573"/>
        <a:ext cx="2244765" cy="798947"/>
      </dsp:txXfrm>
    </dsp:sp>
    <dsp:sp modelId="{E76AFE95-A5CD-49DC-95EA-EC5736BC9CD8}">
      <dsp:nvSpPr>
        <dsp:cNvPr id="0" name=""/>
        <dsp:cNvSpPr/>
      </dsp:nvSpPr>
      <dsp:spPr>
        <a:xfrm>
          <a:off x="4350613" y="2148521"/>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April 2023</a:t>
          </a:r>
        </a:p>
      </dsp:txBody>
      <dsp:txXfrm>
        <a:off x="4350613" y="2148521"/>
        <a:ext cx="2244765" cy="280711"/>
      </dsp:txXfrm>
    </dsp:sp>
    <dsp:sp modelId="{7A4E8C83-5A20-4398-9E34-4699B6806E8D}">
      <dsp:nvSpPr>
        <dsp:cNvPr id="0" name=""/>
        <dsp:cNvSpPr/>
      </dsp:nvSpPr>
      <dsp:spPr>
        <a:xfrm>
          <a:off x="4210257" y="1349573"/>
          <a:ext cx="0" cy="798947"/>
        </a:xfrm>
        <a:prstGeom prst="line">
          <a:avLst/>
        </a:prstGeom>
        <a:noFill/>
        <a:ln w="12700" cap="flat" cmpd="sng" algn="ctr">
          <a:solidFill>
            <a:schemeClr val="accent5">
              <a:hueOff val="-12047988"/>
              <a:satOff val="2152"/>
              <a:lumOff val="-4706"/>
              <a:alphaOff val="0"/>
            </a:schemeClr>
          </a:solidFill>
          <a:prstDash val="dash"/>
        </a:ln>
        <a:effectLst/>
      </dsp:spPr>
      <dsp:style>
        <a:lnRef idx="1">
          <a:scrgbClr r="0" g="0" b="0"/>
        </a:lnRef>
        <a:fillRef idx="0">
          <a:scrgbClr r="0" g="0" b="0"/>
        </a:fillRef>
        <a:effectRef idx="0">
          <a:scrgbClr r="0" g="0" b="0"/>
        </a:effectRef>
        <a:fontRef idx="minor"/>
      </dsp:style>
    </dsp:sp>
    <dsp:sp modelId="{E7F9FDA8-C8D7-45EC-9240-81DD4DE1191B}">
      <dsp:nvSpPr>
        <dsp:cNvPr id="0" name=""/>
        <dsp:cNvSpPr/>
      </dsp:nvSpPr>
      <dsp:spPr>
        <a:xfrm>
          <a:off x="4184558" y="1324309"/>
          <a:ext cx="50528" cy="50528"/>
        </a:xfrm>
        <a:prstGeom prst="ellipse">
          <a:avLst/>
        </a:prstGeom>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7B1A6-40DA-4EE5-8725-4E3DF86A6CB7}">
      <dsp:nvSpPr>
        <dsp:cNvPr id="0" name=""/>
        <dsp:cNvSpPr/>
      </dsp:nvSpPr>
      <dsp:spPr>
        <a:xfrm rot="8100000">
          <a:off x="5459074" y="311023"/>
          <a:ext cx="198492" cy="198492"/>
        </a:xfrm>
        <a:prstGeom prst="teardrop">
          <a:avLst>
            <a:gd name="adj" fmla="val 115000"/>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30F96-F744-47EE-9690-74602770202E}">
      <dsp:nvSpPr>
        <dsp:cNvPr id="0" name=""/>
        <dsp:cNvSpPr/>
      </dsp:nvSpPr>
      <dsp:spPr>
        <a:xfrm>
          <a:off x="5481124"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62754F6-33A0-4A2D-AEB7-8DA8797B9671}">
      <dsp:nvSpPr>
        <dsp:cNvPr id="0" name=""/>
        <dsp:cNvSpPr/>
      </dsp:nvSpPr>
      <dsp:spPr>
        <a:xfrm>
          <a:off x="5698676" y="550625"/>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completed</a:t>
          </a:r>
        </a:p>
        <a:p>
          <a:pPr marL="0" lvl="0" indent="0" algn="l" defTabSz="533400">
            <a:lnSpc>
              <a:spcPct val="90000"/>
            </a:lnSpc>
            <a:spcBef>
              <a:spcPct val="0"/>
            </a:spcBef>
            <a:spcAft>
              <a:spcPct val="35000"/>
            </a:spcAft>
            <a:buNone/>
          </a:pPr>
          <a:r>
            <a:rPr lang="en-GB" sz="1200" b="0" kern="1200">
              <a:latin typeface="Tenorite" pitchFamily="2" charset="0"/>
            </a:rPr>
            <a:t>Publish to userbase</a:t>
          </a:r>
          <a:br>
            <a:rPr lang="en-GB" sz="1200" b="0" kern="1200">
              <a:latin typeface="Tenorite" pitchFamily="2" charset="0"/>
            </a:rPr>
          </a:br>
          <a:endParaRPr lang="en-US" sz="1200" b="1" kern="1200">
            <a:latin typeface="Tenorite" pitchFamily="2" charset="0"/>
          </a:endParaRPr>
        </a:p>
      </dsp:txBody>
      <dsp:txXfrm>
        <a:off x="5698676" y="550625"/>
        <a:ext cx="2244765" cy="798947"/>
      </dsp:txXfrm>
    </dsp:sp>
    <dsp:sp modelId="{415CC563-D3B8-434A-AED5-9C01C9A9F1D0}">
      <dsp:nvSpPr>
        <dsp:cNvPr id="0" name=""/>
        <dsp:cNvSpPr/>
      </dsp:nvSpPr>
      <dsp:spPr>
        <a:xfrm>
          <a:off x="5698676" y="269914"/>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May/June 2023</a:t>
          </a:r>
        </a:p>
      </dsp:txBody>
      <dsp:txXfrm>
        <a:off x="5698676" y="269914"/>
        <a:ext cx="2244765" cy="280711"/>
      </dsp:txXfrm>
    </dsp:sp>
    <dsp:sp modelId="{F45628E2-BE5B-4971-A85C-50039CB3C1C4}">
      <dsp:nvSpPr>
        <dsp:cNvPr id="0" name=""/>
        <dsp:cNvSpPr/>
      </dsp:nvSpPr>
      <dsp:spPr>
        <a:xfrm>
          <a:off x="5558320" y="550625"/>
          <a:ext cx="0" cy="798947"/>
        </a:xfrm>
        <a:prstGeom prst="line">
          <a:avLst/>
        </a:prstGeom>
        <a:noFill/>
        <a:ln w="12700" cap="flat" cmpd="sng" algn="ctr">
          <a:solidFill>
            <a:schemeClr val="accent5">
              <a:hueOff val="-16063984"/>
              <a:satOff val="2870"/>
              <a:lumOff val="-6275"/>
              <a:alphaOff val="0"/>
            </a:schemeClr>
          </a:solidFill>
          <a:prstDash val="dash"/>
        </a:ln>
        <a:effectLst/>
      </dsp:spPr>
      <dsp:style>
        <a:lnRef idx="1">
          <a:scrgbClr r="0" g="0" b="0"/>
        </a:lnRef>
        <a:fillRef idx="0">
          <a:scrgbClr r="0" g="0" b="0"/>
        </a:fillRef>
        <a:effectRef idx="0">
          <a:scrgbClr r="0" g="0" b="0"/>
        </a:effectRef>
        <a:fontRef idx="minor"/>
      </dsp:style>
    </dsp:sp>
    <dsp:sp modelId="{36FD1C81-E40F-42DC-96F6-03D3F9495363}">
      <dsp:nvSpPr>
        <dsp:cNvPr id="0" name=""/>
        <dsp:cNvSpPr/>
      </dsp:nvSpPr>
      <dsp:spPr>
        <a:xfrm>
          <a:off x="5532621" y="1324309"/>
          <a:ext cx="50528" cy="50528"/>
        </a:xfrm>
        <a:prstGeom prst="ellipse">
          <a:avLst/>
        </a:prstGeom>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Hello and welcome to my presentation about my workplace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3667117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sz="1100" dirty="0">
                <a:effectLst/>
                <a:latin typeface="Verdana" panose="020B0604030504040204" pitchFamily="34" charset="0"/>
                <a:ea typeface="Calibri" panose="020F0502020204030204" pitchFamily="34" charset="0"/>
                <a:cs typeface="Times New Roman" panose="02020603050405020304" pitchFamily="18" charset="0"/>
              </a:rPr>
              <a:t>Creating a .NET project with a layered architecture consisting of </a:t>
            </a:r>
            <a:r>
              <a:rPr lang="en-GB" sz="1100" dirty="0" err="1">
                <a:effectLst/>
                <a:latin typeface="Verdana" panose="020B0604030504040204" pitchFamily="34" charset="0"/>
                <a:ea typeface="Calibri" panose="020F0502020204030204" pitchFamily="34" charset="0"/>
                <a:cs typeface="Times New Roman" panose="02020603050405020304" pitchFamily="18" charset="0"/>
              </a:rPr>
              <a:t>KnowledgeShare.Web</a:t>
            </a:r>
            <a:r>
              <a:rPr lang="en-GB" sz="1100" dirty="0">
                <a:effectLst/>
                <a:latin typeface="Verdana" panose="020B0604030504040204" pitchFamily="34" charset="0"/>
                <a:ea typeface="Calibri" panose="020F0502020204030204" pitchFamily="34" charset="0"/>
                <a:cs typeface="Times New Roman" panose="02020603050405020304" pitchFamily="18" charset="0"/>
              </a:rPr>
              <a:t>, </a:t>
            </a:r>
            <a:r>
              <a:rPr lang="en-GB" sz="1100" dirty="0" err="1">
                <a:effectLst/>
                <a:latin typeface="Verdana" panose="020B0604030504040204" pitchFamily="34" charset="0"/>
                <a:ea typeface="Calibri" panose="020F0502020204030204" pitchFamily="34" charset="0"/>
                <a:cs typeface="Times New Roman" panose="02020603050405020304" pitchFamily="18" charset="0"/>
              </a:rPr>
              <a:t>KnowledgeShare.Core</a:t>
            </a:r>
            <a:r>
              <a:rPr lang="en-GB" sz="1100" dirty="0">
                <a:effectLst/>
                <a:latin typeface="Verdana" panose="020B0604030504040204" pitchFamily="34" charset="0"/>
                <a:ea typeface="Calibri" panose="020F0502020204030204" pitchFamily="34" charset="0"/>
                <a:cs typeface="Times New Roman" panose="02020603050405020304" pitchFamily="18" charset="0"/>
              </a:rPr>
              <a:t>, and </a:t>
            </a:r>
            <a:r>
              <a:rPr lang="en-GB" sz="1100" dirty="0" err="1">
                <a:effectLst/>
                <a:latin typeface="Verdana" panose="020B0604030504040204" pitchFamily="34" charset="0"/>
                <a:ea typeface="Calibri" panose="020F0502020204030204" pitchFamily="34" charset="0"/>
                <a:cs typeface="Times New Roman" panose="02020603050405020304" pitchFamily="18" charset="0"/>
              </a:rPr>
              <a:t>KnowledgeShare.Persistence</a:t>
            </a:r>
            <a:r>
              <a:rPr lang="en-GB" sz="1100" dirty="0">
                <a:effectLst/>
                <a:latin typeface="Verdana" panose="020B0604030504040204" pitchFamily="34" charset="0"/>
                <a:ea typeface="Calibri" panose="020F0502020204030204" pitchFamily="34" charset="0"/>
                <a:cs typeface="Times New Roman" panose="02020603050405020304" pitchFamily="18" charset="0"/>
              </a:rPr>
              <a:t> is a good design because it promotes separation of concerns, improves maintainability, and enhances testability of the application.</a:t>
            </a:r>
            <a:endParaRPr lang="en-GB" sz="11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a:p>
            <a:endParaRPr lang="en-GB" dirty="0"/>
          </a:p>
        </p:txBody>
      </p:sp>
    </p:spTree>
    <p:extLst>
      <p:ext uri="{BB962C8B-B14F-4D97-AF65-F5344CB8AC3E}">
        <p14:creationId xmlns:p14="http://schemas.microsoft.com/office/powerpoint/2010/main" val="3442170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200000"/>
              </a:lnSpc>
              <a:spcAft>
                <a:spcPts val="1200"/>
              </a:spcAft>
              <a:buNone/>
            </a:pPr>
            <a:r>
              <a:rPr lang="en-GB" sz="1800" dirty="0">
                <a:effectLst/>
                <a:latin typeface="Verdana" panose="020B0604030504040204" pitchFamily="34" charset="0"/>
                <a:ea typeface="Calibri" panose="020F0502020204030204" pitchFamily="34" charset="0"/>
                <a:cs typeface="Times New Roman" panose="02020603050405020304" pitchFamily="18" charset="0"/>
              </a:rPr>
              <a:t>The initial challenge in developing the graph database was configuring the application's persistence layer to interface with a Neo4j database. This involved installing Neo4j on the local machine and ensuring that the connection between the database and .NET application was properly established.</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pPr marL="158750" indent="0">
              <a:buNone/>
            </a:pPr>
            <a:r>
              <a:rPr lang="en-GB" dirty="0">
                <a:effectLst/>
              </a:rPr>
              <a:t>To set up the Neo4j driver in .NET, the team utilized NuGet to install the Neo4j .NET driver package to the .NET application. Additionally, they installed Neo4j Desktop to enable local database instance management and establish a connection to the database in their .NET application using the driver, specifying server address, port, and credentials</a:t>
            </a:r>
            <a:r>
              <a:rPr lang="en-GB" dirty="0">
                <a:effectLst/>
                <a:ea typeface="Calibri" panose="020F0502020204030204" pitchFamily="34" charset="0"/>
              </a:rPr>
              <a:t>.</a:t>
            </a:r>
            <a:r>
              <a:rPr lang="en-GB" dirty="0">
                <a:effectLst/>
              </a:rPr>
              <a:t> </a:t>
            </a:r>
            <a:endParaRPr lang="en-GB" dirty="0"/>
          </a:p>
        </p:txBody>
      </p:sp>
    </p:spTree>
    <p:extLst>
      <p:ext uri="{BB962C8B-B14F-4D97-AF65-F5344CB8AC3E}">
        <p14:creationId xmlns:p14="http://schemas.microsoft.com/office/powerpoint/2010/main" val="1045495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Verdana" panose="020B0604030504040204" pitchFamily="34" charset="0"/>
                <a:ea typeface="Calibri" panose="020F0502020204030204" pitchFamily="34" charset="0"/>
                <a:cs typeface="Times New Roman" panose="02020603050405020304" pitchFamily="18" charset="0"/>
              </a:rPr>
              <a:t>User experience (UX) feedback must be incorporated into the knowledge sharing platform's iterative development process to improve the platform's usability and aesthetic appeal. In this review, a UX specialist within in the business offers insightful commentary on the platform's various pages' CSS styling. Their suggestions centre on maximising screen space, achieving visual harmony, upholding consistency, and enhancing user experience overall. </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42838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683802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703706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959824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3829409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2204825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188147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effectLst/>
                <a:latin typeface="Abadi" panose="020B0604020104020204" pitchFamily="34" charset="0"/>
              </a:rPr>
              <a:t>Welcome, everyone, to today's presentation on developing a knowledge sharing platform for internal business. In today's fast-paced and rapidly changing business environment, it's more important than ever to break down silos and promote collaboration across teams and departments. By doing so, we can leverage the diverse skills, knowledge, and experience of our employees to drive innovation, solve complex problems, and achieve our business goals.</a:t>
            </a:r>
          </a:p>
          <a:p>
            <a:pPr algn="l"/>
            <a:r>
              <a:rPr lang="en-GB" b="0" i="0" dirty="0">
                <a:effectLst/>
                <a:latin typeface="Abadi" panose="020B0604020104020204" pitchFamily="34" charset="0"/>
              </a:rPr>
              <a:t>A knowledge sharing platform can be a powerful tool to facilitate this collaboration and promote the free flow of information and ideas across our organization. In this presentation, we will explore the benefits of developing a knowledge sharing platform, the key features and functionalities to consider, and the steps involved in implementing such a platform. We will also discuss some best practices and lessons learned from other organizations that have successfully implemented knowledge sharing platforms.</a:t>
            </a:r>
          </a:p>
          <a:p>
            <a:pPr algn="l"/>
            <a:r>
              <a:rPr lang="en-GB" b="0" i="0" dirty="0">
                <a:effectLst/>
                <a:latin typeface="Abadi" panose="020B0604020104020204" pitchFamily="34" charset="0"/>
              </a:rPr>
              <a:t>Thank you for joining us today, and we hope you find this presentation informative and valuable.</a:t>
            </a:r>
          </a:p>
        </p:txBody>
      </p:sp>
    </p:spTree>
    <p:extLst>
      <p:ext uri="{BB962C8B-B14F-4D97-AF65-F5344CB8AC3E}">
        <p14:creationId xmlns:p14="http://schemas.microsoft.com/office/powerpoint/2010/main" val="2732407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2025270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3196256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3488395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3c37f648eb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3c37f648eb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c37f648e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3c37f648e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c37f648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c37f648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Our business has separate departments that work in silos, leading to communication barriers and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Departments often rely on ad-hoc sharing methods like email and messaging, which are informal and can result in useful findings being excluded from certain teams.</a:t>
            </a:r>
          </a:p>
          <a:p>
            <a:pPr algn="l">
              <a:buFont typeface="Arial" panose="020B0604020202020204" pitchFamily="34" charset="0"/>
              <a:buChar char="•"/>
            </a:pPr>
            <a:r>
              <a:rPr lang="en-GB" b="0" i="0" dirty="0">
                <a:solidFill>
                  <a:srgbClr val="D1D5DB"/>
                </a:solidFill>
                <a:effectLst/>
                <a:latin typeface="Abadi" panose="020B0604020104020204" pitchFamily="34" charset="0"/>
              </a:rPr>
              <a:t>This lack of collaboration and information sharing can result in missed opportunities, slower decision-making, and decreased innovation.</a:t>
            </a:r>
          </a:p>
          <a:p>
            <a:pPr algn="l">
              <a:buFont typeface="Arial" panose="020B0604020202020204" pitchFamily="34" charset="0"/>
              <a:buChar char="•"/>
            </a:pPr>
            <a:r>
              <a:rPr lang="en-GB" b="0" i="0" dirty="0">
                <a:solidFill>
                  <a:srgbClr val="D1D5DB"/>
                </a:solidFill>
                <a:effectLst/>
                <a:latin typeface="Abadi" panose="020B0604020104020204" pitchFamily="34" charset="0"/>
              </a:rPr>
              <a:t>Developing a knowledge sharing platform can help us break down these silos and promote better collaboration, allowing us to leverage the diverse skills and expertise of our employees to drive innovation and achieve our business goals.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73856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 opportunity to bring in a revolutionary way to share knowledge between departments would be a huge asset to the business. Initial improvements would be seen in the reduced duplication of effort, and as time advances it would encourage the reduction of silos by increased collaboration, sharing of knowledge, and between department idea generation.</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2604080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Enabling real-time communication and knowledge sharing among departments can help to break down silos and promote better collaboration, leading to increased innovation and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A knowledge sharing platform can reduce duplication of effort and help to ensure that all departments have access to useful findings, regardless of their level of involvement in the original research or discovery.</a:t>
            </a:r>
          </a:p>
          <a:p>
            <a:pPr algn="l">
              <a:buFont typeface="Arial" panose="020B0604020202020204" pitchFamily="34" charset="0"/>
              <a:buChar char="•"/>
            </a:pPr>
            <a:r>
              <a:rPr lang="en-GB" b="0" i="0" dirty="0">
                <a:solidFill>
                  <a:srgbClr val="D1D5DB"/>
                </a:solidFill>
                <a:effectLst/>
                <a:latin typeface="Abadi" panose="020B0604020104020204" pitchFamily="34" charset="0"/>
              </a:rPr>
              <a:t>Several departments are involved in the knowledge sharing process, including Product Design, UX, Research, and Marketing, highlighting the cross-functional nature of this initiative.</a:t>
            </a:r>
          </a:p>
          <a:p>
            <a:pPr algn="l">
              <a:buFont typeface="Arial" panose="020B0604020202020204" pitchFamily="34" charset="0"/>
              <a:buChar char="•"/>
            </a:pPr>
            <a:r>
              <a:rPr lang="en-GB" b="0" i="0" dirty="0">
                <a:solidFill>
                  <a:srgbClr val="D1D5DB"/>
                </a:solidFill>
                <a:effectLst/>
                <a:latin typeface="Abadi" panose="020B0604020104020204" pitchFamily="34" charset="0"/>
              </a:rPr>
              <a:t>The types of items shared through the knowledge sharing platform include links, papers, books, videos, summaries, and analysis, representing a diverse range of knowledge sources and formats.</a:t>
            </a:r>
          </a:p>
          <a:p>
            <a:pPr algn="l">
              <a:buFont typeface="Arial" panose="020B0604020202020204" pitchFamily="34" charset="0"/>
              <a:buChar char="•"/>
            </a:pPr>
            <a:r>
              <a:rPr lang="en-GB" b="0" i="0" dirty="0">
                <a:solidFill>
                  <a:srgbClr val="D1D5DB"/>
                </a:solidFill>
                <a:effectLst/>
                <a:latin typeface="Abadi" panose="020B0604020104020204" pitchFamily="34" charset="0"/>
              </a:rPr>
              <a:t>Current ad-hoc sharing methods like email, Teams, SharePoint, OneDrive, People First communities, and Miro can be helpful, but they are not ideal for ensuring that all departments have access to the same information in a timely and efficient manner. A knowledge sharing platform can help to streamline this process and ensure that knowledge is shared more equitably and effectively.</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GB" dirty="0">
                <a:effectLst/>
              </a:rPr>
              <a:t>MHR has multiple departments who participate in research, as part of their job role, to keep up with changing trends in the sector of Human Resources (HR), payroll, technology, and other related topics.</a:t>
            </a:r>
          </a:p>
          <a:p>
            <a:pPr fontAlgn="base"/>
            <a:r>
              <a:rPr lang="en-GB" dirty="0">
                <a:effectLst/>
              </a:rPr>
              <a:t>Items are often shared between departments on an ad-hoc, informal basis, which can lead to duplication of effort or (unintended) exclusion of departments from useful findings.</a:t>
            </a:r>
          </a:p>
          <a:p>
            <a:endParaRPr lang="en-GB" dirty="0">
              <a:effectLst/>
            </a:endParaRPr>
          </a:p>
          <a:p>
            <a:endParaRPr lang="en-US" dirty="0"/>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dirty="0"/>
          </a:p>
        </p:txBody>
      </p:sp>
    </p:spTree>
    <p:extLst>
      <p:ext uri="{BB962C8B-B14F-4D97-AF65-F5344CB8AC3E}">
        <p14:creationId xmlns:p14="http://schemas.microsoft.com/office/powerpoint/2010/main" val="2027505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GB" b="0" i="0" dirty="0">
                <a:effectLst/>
                <a:latin typeface="Abadi" panose="020B0604020104020204" pitchFamily="34" charset="0"/>
              </a:rPr>
              <a:t>Existing solutions for knowledge repositories often fail to provide effective search capabilities. Keyword-based searches may not always yield relevant results, leaving a gap in the market. Knowledge-sharing platforms that leverage graph databases and tagging techniques can fill this gap and enhance productivity. Graph databases enable complex relationships between data points, allowing the platform to suggest relevant information based on these connections. Additionally, tagging enhances search results by providing more precise categorization of information. Incorporating these features, knowledge-sharing platforms can better support knowledge management and decision-making processes. In summary, the lack of effective search tools in current solutions creates a market opportunity for knowledge-sharing platforms. By utilizing graph databases and tagging techniques, these platforms can improve search effectiveness, facilitate knowledge organization, and enhance decision-making.</a:t>
            </a:r>
          </a:p>
        </p:txBody>
      </p:sp>
    </p:spTree>
    <p:extLst>
      <p:ext uri="{BB962C8B-B14F-4D97-AF65-F5344CB8AC3E}">
        <p14:creationId xmlns:p14="http://schemas.microsoft.com/office/powerpoint/2010/main" val="3744653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latin typeface="Calibri" panose="020F0502020204030204" pitchFamily="34" charset="0"/>
                <a:ea typeface="Calibri" panose="020F0502020204030204" pitchFamily="34" charset="0"/>
                <a:cs typeface="Times New Roman" panose="02020603050405020304" pitchFamily="18" charset="0"/>
              </a:rPr>
              <a:t>This new system will be built inhouse, allowing for controlled outcomes of the solution’s requirements and features. This will also enable cohesive services for employees to use and provide a cloud application allowing employees to manage, tag, and search for content. </a:t>
            </a:r>
            <a:endParaRPr lang="en-GB" sz="1100" dirty="0"/>
          </a:p>
          <a:p>
            <a:endParaRPr lang="en-GB" dirty="0"/>
          </a:p>
        </p:txBody>
      </p:sp>
    </p:spTree>
    <p:extLst>
      <p:ext uri="{BB962C8B-B14F-4D97-AF65-F5344CB8AC3E}">
        <p14:creationId xmlns:p14="http://schemas.microsoft.com/office/powerpoint/2010/main" val="364258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b="1" dirty="0">
                <a:effectLst/>
              </a:rPr>
              <a:t>People don’t share new knowledge</a:t>
            </a:r>
            <a:r>
              <a:rPr lang="en-GB" sz="1200" dirty="0">
                <a:effectLst/>
              </a:rPr>
              <a:t>: The repository needs to be added to regularly to ensure knowledge doesn’t stay in personal notes, OneDrive documents or within teams, therefore it needs to be accessible and easy to use. </a:t>
            </a:r>
          </a:p>
          <a:p>
            <a:pPr marL="342900" lvl="0" indent="-342900">
              <a:buFont typeface="Symbol" panose="05050102010706020507" pitchFamily="18" charset="2"/>
              <a:buChar char=""/>
            </a:pPr>
            <a:r>
              <a:rPr lang="en-GB" sz="1200" b="1" dirty="0">
                <a:effectLst/>
              </a:rPr>
              <a:t>People can’t find knowledge</a:t>
            </a:r>
            <a:r>
              <a:rPr lang="en-GB" sz="1200" dirty="0">
                <a:effectLst/>
              </a:rPr>
              <a:t>: The tool needs to have a good mechanism for searching so that discoverability of current knowledge is easy. </a:t>
            </a:r>
          </a:p>
          <a:p>
            <a:pPr marL="342900" lvl="0" indent="-342900">
              <a:buFont typeface="Symbol" panose="05050102010706020507" pitchFamily="18" charset="2"/>
              <a:buChar char=""/>
            </a:pPr>
            <a:r>
              <a:rPr lang="en-GB" sz="1200" b="1" dirty="0">
                <a:effectLst/>
              </a:rPr>
              <a:t>Knowledge needs to stay in-house</a:t>
            </a:r>
            <a:r>
              <a:rPr lang="en-GB" sz="1200" dirty="0">
                <a:effectLst/>
              </a:rPr>
              <a:t>: The tool needs to have secure access for MHR internal employees only (e.g. use of single sign on). </a:t>
            </a:r>
          </a:p>
          <a:p>
            <a:pPr marL="342900" lvl="0" indent="-342900">
              <a:spcAft>
                <a:spcPts val="800"/>
              </a:spcAft>
              <a:buFont typeface="Symbol" panose="05050102010706020507" pitchFamily="18" charset="2"/>
              <a:buChar char=""/>
            </a:pPr>
            <a:r>
              <a:rPr lang="en-GB" sz="1200" b="1" dirty="0">
                <a:effectLst/>
              </a:rPr>
              <a:t>People will want the solution to fulfil other requirements</a:t>
            </a:r>
            <a:r>
              <a:rPr lang="en-GB" sz="1200" dirty="0">
                <a:effectLst/>
              </a:rPr>
              <a:t>: When creating the solution, ensure that it doesn’t try to fulfil too wide a scope – first and foremost it is an easy-to-use repository of knowledge for MHR. </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dirty="0"/>
          </a:p>
        </p:txBody>
      </p:sp>
    </p:spTree>
    <p:extLst>
      <p:ext uri="{BB962C8B-B14F-4D97-AF65-F5344CB8AC3E}">
        <p14:creationId xmlns:p14="http://schemas.microsoft.com/office/powerpoint/2010/main" val="2582964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4525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1522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2968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6965234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5228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445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6919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2000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dirty="0"/>
              <a:t>6/11/2023</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48526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213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349041" y="1263254"/>
            <a:ext cx="6445919" cy="2107845"/>
          </a:xfrm>
        </p:spPr>
        <p:txBody>
          <a:bodyPr>
            <a:noAutofit/>
          </a:bodyPr>
          <a:lstStyle>
            <a:lvl1pPr algn="ctr">
              <a:lnSpc>
                <a:spcPct val="100000"/>
              </a:lnSpc>
              <a:defRPr sz="345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285750" y="389554"/>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5161360" y="3370660"/>
            <a:ext cx="2633663" cy="509588"/>
          </a:xfrm>
        </p:spPr>
        <p:txBody>
          <a:bodyPr>
            <a:noAutofit/>
          </a:bodyPr>
          <a:lstStyle>
            <a:lvl1pPr marL="0" indent="0" algn="r">
              <a:buNone/>
              <a:defRPr sz="1500">
                <a:solidFill>
                  <a:schemeClr val="bg1"/>
                </a:solidFill>
                <a:latin typeface="+mn-lt"/>
              </a:defRPr>
            </a:lvl1pPr>
            <a:lvl2pPr marL="342900" indent="0" algn="r">
              <a:buNone/>
              <a:defRPr sz="1350">
                <a:solidFill>
                  <a:schemeClr val="bg1"/>
                </a:solidFill>
                <a:latin typeface="Tenorite" pitchFamily="2" charset="0"/>
              </a:defRPr>
            </a:lvl2pPr>
            <a:lvl3pPr marL="685800" indent="0" algn="r">
              <a:buNone/>
              <a:defRPr sz="1200">
                <a:solidFill>
                  <a:schemeClr val="bg1"/>
                </a:solidFill>
                <a:latin typeface="Tenorite" pitchFamily="2" charset="0"/>
              </a:defRPr>
            </a:lvl3pPr>
            <a:lvl4pPr marL="1028700" indent="0" algn="r">
              <a:buNone/>
              <a:defRPr sz="1050">
                <a:solidFill>
                  <a:schemeClr val="bg1"/>
                </a:solidFill>
                <a:latin typeface="Tenorite" pitchFamily="2" charset="0"/>
              </a:defRPr>
            </a:lvl4pPr>
            <a:lvl5pPr marL="1371600" indent="0" algn="r">
              <a:buNone/>
              <a:defRPr sz="105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7956828" y="2549769"/>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6/11/2023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70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6673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75620" y="285750"/>
            <a:ext cx="7334387" cy="994172"/>
          </a:xfrm>
        </p:spPr>
        <p:txBody>
          <a:bodyPr anchor="b">
            <a:noAutofit/>
          </a:bodyPr>
          <a:lstStyle>
            <a:lvl1pPr>
              <a:defRPr sz="36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75620"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6435672" y="1"/>
            <a:ext cx="2708328"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6435672" y="2435172"/>
            <a:ext cx="2708328"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700392"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6061569" y="4193178"/>
            <a:ext cx="1179285" cy="950323"/>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285750" y="4767263"/>
            <a:ext cx="2057400" cy="273844"/>
          </a:xfrm>
          <a:prstGeom prst="rect">
            <a:avLst/>
          </a:prstGeom>
        </p:spPr>
        <p:txBody>
          <a:bodyPr vert="horz" lIns="91440" tIns="45720" rIns="91440" bIns="45720" rtlCol="0" anchor="ctr">
            <a:noAutofit/>
          </a:bodyPr>
          <a:lstStyle>
            <a:lvl1pPr algn="l">
              <a:defRPr sz="900">
                <a:solidFill>
                  <a:schemeClr val="accent3"/>
                </a:solidFill>
                <a:latin typeface="+mn-lt"/>
              </a:defRPr>
            </a:lvl1pPr>
          </a:lstStyle>
          <a:p>
            <a:fld id="{C1583C39-01BF-7F43-854C-FBB4E9AB6B0C}" type="datetime1">
              <a:rPr lang="en-US" smtClean="0"/>
              <a:pPr/>
              <a:t>6/11/2023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noAutofit/>
          </a:bodyPr>
          <a:lstStyle>
            <a:lvl1pPr algn="ctr">
              <a:defRPr sz="9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7614958" y="4767263"/>
            <a:ext cx="1243292" cy="273844"/>
          </a:xfrm>
          <a:prstGeom prst="rect">
            <a:avLst/>
          </a:prstGeom>
        </p:spPr>
        <p:txBody>
          <a:bodyPr vert="horz" lIns="91440" tIns="45720" rIns="91440" bIns="45720" rtlCol="0" anchor="ctr">
            <a:noAutofit/>
          </a:bodyPr>
          <a:lstStyle>
            <a:lvl1pPr algn="r">
              <a:defRPr sz="9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712426"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875620"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712426"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8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1950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4702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3552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07926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533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642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80418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6/11/2023</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76585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3.png"/><Relationship Id="rId9" Type="http://schemas.microsoft.com/office/2007/relationships/diagramDrawing" Target="../diagrams/drawing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3.png"/><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52.jpe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3.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3.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3"/>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Pens and rulers">
            <a:extLst>
              <a:ext uri="{FF2B5EF4-FFF2-40B4-BE49-F238E27FC236}">
                <a16:creationId xmlns:a16="http://schemas.microsoft.com/office/drawing/2014/main" id="{1F7A8FCC-E81C-B748-C0AD-667B8D4D42D1}"/>
              </a:ext>
            </a:extLst>
          </p:cNvPr>
          <p:cNvPicPr>
            <a:picLocks noChangeAspect="1"/>
          </p:cNvPicPr>
          <p:nvPr/>
        </p:nvPicPr>
        <p:blipFill rotWithShape="1">
          <a:blip r:embed="rId3">
            <a:duotone>
              <a:schemeClr val="bg2">
                <a:shade val="45000"/>
                <a:satMod val="135000"/>
              </a:schemeClr>
              <a:prstClr val="white"/>
            </a:duotone>
            <a:alphaModFix amt="41000"/>
          </a:blip>
          <a:srcRect t="15731"/>
          <a:stretch/>
        </p:blipFill>
        <p:spPr>
          <a:xfrm>
            <a:off x="-2382" y="10"/>
            <a:ext cx="9144000" cy="5143490"/>
          </a:xfrm>
          <a:prstGeom prst="rect">
            <a:avLst/>
          </a:prstGeom>
        </p:spPr>
      </p:pic>
      <p:sp>
        <p:nvSpPr>
          <p:cNvPr id="143" name="Rectangle 142">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13"/>
          <p:cNvSpPr txBox="1">
            <a:spLocks noGrp="1"/>
          </p:cNvSpPr>
          <p:nvPr>
            <p:ph type="ctrTitle"/>
          </p:nvPr>
        </p:nvSpPr>
        <p:spPr>
          <a:xfrm>
            <a:off x="394528" y="3928512"/>
            <a:ext cx="6100109" cy="705180"/>
          </a:xfrm>
          <a:prstGeom prst="rect">
            <a:avLst/>
          </a:prstGeom>
        </p:spPr>
        <p:txBody>
          <a:bodyPr spcFirstLastPara="1" lIns="91425" tIns="91425" rIns="91425" bIns="91425" anchorCtr="0">
            <a:normAutofit fontScale="90000"/>
          </a:bodyPr>
          <a:lstStyle/>
          <a:p>
            <a:pPr>
              <a:spcBef>
                <a:spcPts val="0"/>
              </a:spcBef>
            </a:pPr>
            <a:r>
              <a:rPr lang="en-GB" sz="3600" dirty="0">
                <a:latin typeface="Abadi" panose="020B0604020104020204" pitchFamily="34" charset="0"/>
              </a:rPr>
              <a:t>Workplace Project</a:t>
            </a:r>
            <a:br>
              <a:rPr lang="en-GB" sz="3600" dirty="0">
                <a:latin typeface="Abadi" panose="020B0604020104020204" pitchFamily="34" charset="0"/>
              </a:rPr>
            </a:br>
            <a:r>
              <a:rPr lang="en-GB" sz="1800" b="1" dirty="0">
                <a:effectLst/>
                <a:latin typeface="Abadi" panose="020B0604020104020204" pitchFamily="34" charset="0"/>
                <a:ea typeface="Times New Roman" panose="02020603050405020304" pitchFamily="18" charset="0"/>
                <a:cs typeface="Times New Roman" panose="02020603050405020304" pitchFamily="18" charset="0"/>
              </a:rPr>
              <a:t>Breaking Down Silos: Developing a Knowledge Sharing Platform for Internal Business</a:t>
            </a:r>
            <a:br>
              <a:rPr lang="en-GB" sz="1800" dirty="0">
                <a:effectLst/>
                <a:latin typeface="Abadi" panose="020B0604020104020204" pitchFamily="34" charset="0"/>
                <a:ea typeface="Times New Roman" panose="02020603050405020304" pitchFamily="18" charset="0"/>
                <a:cs typeface="Times New Roman" panose="02020603050405020304" pitchFamily="18" charset="0"/>
              </a:rPr>
            </a:br>
            <a:endParaRPr lang="en-GB" sz="3600" dirty="0">
              <a:latin typeface="Abadi" panose="020B0604020104020204" pitchFamily="34" charset="0"/>
            </a:endParaRPr>
          </a:p>
        </p:txBody>
      </p:sp>
      <p:sp>
        <p:nvSpPr>
          <p:cNvPr id="135" name="Google Shape;135;p13"/>
          <p:cNvSpPr txBox="1">
            <a:spLocks noGrp="1"/>
          </p:cNvSpPr>
          <p:nvPr>
            <p:ph type="subTitle" idx="1"/>
          </p:nvPr>
        </p:nvSpPr>
        <p:spPr>
          <a:xfrm>
            <a:off x="510241" y="4158067"/>
            <a:ext cx="6100109" cy="304925"/>
          </a:xfrm>
          <a:prstGeom prst="rect">
            <a:avLst/>
          </a:prstGeom>
        </p:spPr>
        <p:txBody>
          <a:bodyPr spcFirstLastPara="1" lIns="91425" tIns="91425" rIns="91425" bIns="91425" anchorCtr="0">
            <a:normAutofit fontScale="92500" lnSpcReduction="20000"/>
          </a:bodyPr>
          <a:lstStyle/>
          <a:p>
            <a:pPr marL="0" lvl="0" indent="0" rtl="0">
              <a:spcBef>
                <a:spcPts val="0"/>
              </a:spcBef>
              <a:spcAft>
                <a:spcPts val="600"/>
              </a:spcAft>
              <a:buNone/>
            </a:pPr>
            <a:r>
              <a:rPr lang="en-GB" sz="400" dirty="0">
                <a:latin typeface="Abadi" panose="020B0604020104020204" pitchFamily="34" charset="0"/>
              </a:rPr>
              <a:t>Callum White - N0900053</a:t>
            </a:r>
          </a:p>
        </p:txBody>
      </p:sp>
      <p:sp>
        <p:nvSpPr>
          <p:cNvPr id="145" name="Rectangle 144">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9"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1"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3"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7"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41"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45"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400"/>
              <a:t>Live demo of Miro board</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a:t>Live demo of Miro board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4986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sz="3600" dirty="0" err="1">
                <a:latin typeface="Calibri" panose="020F0502020204030204" pitchFamily="34" charset="0"/>
                <a:ea typeface="Times New Roman" panose="02020603050405020304" pitchFamily="18" charset="0"/>
              </a:rPr>
              <a:t>Nuclino</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902216" y="1492159"/>
            <a:ext cx="7334387" cy="2525111"/>
          </a:xfrm>
        </p:spPr>
        <p:txBody>
          <a:bodyPr vert="horz" lIns="68580" tIns="34290" rIns="68580" bIns="34290" rtlCol="0">
            <a:normAutofit/>
          </a:bodyPr>
          <a:lstStyle/>
          <a:p>
            <a:pPr>
              <a:spcAft>
                <a:spcPts val="600"/>
              </a:spcAft>
            </a:pPr>
            <a:r>
              <a:rPr lang="en-GB" sz="1350" dirty="0">
                <a:latin typeface="Calibri" panose="020F0502020204030204" pitchFamily="34" charset="0"/>
                <a:ea typeface="Times New Roman" panose="02020603050405020304" pitchFamily="18" charset="0"/>
              </a:rPr>
              <a:t>Teams may share and edit documents in real-time with the aid of the knowledge management and collaboration platform </a:t>
            </a:r>
            <a:r>
              <a:rPr lang="en-GB" sz="1350" dirty="0" err="1">
                <a:latin typeface="Calibri" panose="020F0502020204030204" pitchFamily="34" charset="0"/>
                <a:ea typeface="Times New Roman" panose="02020603050405020304" pitchFamily="18" charset="0"/>
              </a:rPr>
              <a:t>Nuclino</a:t>
            </a:r>
            <a:r>
              <a:rPr lang="en-GB" sz="1350" dirty="0">
                <a:latin typeface="Calibri" panose="020F0502020204030204" pitchFamily="34" charset="0"/>
                <a:ea typeface="Times New Roman" panose="02020603050405020304" pitchFamily="18" charset="0"/>
              </a:rPr>
              <a:t>. Furthermore, the effective search function rapidly displays pertinent results, and the phrases are highlighted in the results, making it simpler to locate desired information (Hero, 2021).</a:t>
            </a:r>
            <a:endParaRPr lang="en-GB" dirty="0">
              <a:effectLst/>
            </a:endParaRPr>
          </a:p>
        </p:txBody>
      </p:sp>
      <p:pic>
        <p:nvPicPr>
          <p:cNvPr id="4098" name="Picture 2" descr="Nuclino Reviews, Demo &amp; Pricing - 2022">
            <a:extLst>
              <a:ext uri="{FF2B5EF4-FFF2-40B4-BE49-F238E27FC236}">
                <a16:creationId xmlns:a16="http://schemas.microsoft.com/office/drawing/2014/main" id="{2AF9FA2E-E0E8-C8F9-4697-5D09BE598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619" y="2301720"/>
            <a:ext cx="3318339" cy="21756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672C9-BDFB-F4B0-B03B-4040634D77B2}"/>
              </a:ext>
            </a:extLst>
          </p:cNvPr>
          <p:cNvSpPr txBox="1"/>
          <p:nvPr/>
        </p:nvSpPr>
        <p:spPr>
          <a:xfrm>
            <a:off x="874209" y="4498384"/>
            <a:ext cx="4573038" cy="300082"/>
          </a:xfrm>
          <a:prstGeom prst="rect">
            <a:avLst/>
          </a:prstGeom>
          <a:noFill/>
        </p:spPr>
        <p:txBody>
          <a:bodyPr wrap="square">
            <a:spAutoFit/>
          </a:bodyPr>
          <a:lstStyle/>
          <a:p>
            <a:r>
              <a:rPr lang="en-GB" sz="1350" dirty="0"/>
              <a:t>(</a:t>
            </a:r>
            <a:r>
              <a:rPr lang="en-GB" sz="1350" i="1" dirty="0"/>
              <a:t>Marketing tools you can use</a:t>
            </a:r>
            <a:r>
              <a:rPr lang="en-GB" sz="1350" dirty="0"/>
              <a:t> 2022 (2022))</a:t>
            </a:r>
          </a:p>
        </p:txBody>
      </p:sp>
    </p:spTree>
    <p:extLst>
      <p:ext uri="{BB962C8B-B14F-4D97-AF65-F5344CB8AC3E}">
        <p14:creationId xmlns:p14="http://schemas.microsoft.com/office/powerpoint/2010/main" val="367790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CB9214-FF3D-9889-0307-0C805507E52F}"/>
              </a:ext>
            </a:extLst>
          </p:cNvPr>
          <p:cNvSpPr>
            <a:spLocks noGrp="1"/>
          </p:cNvSpPr>
          <p:nvPr>
            <p:ph type="title"/>
          </p:nvPr>
        </p:nvSpPr>
        <p:spPr>
          <a:xfrm>
            <a:off x="510240" y="564921"/>
            <a:ext cx="3102093" cy="810703"/>
          </a:xfrm>
        </p:spPr>
        <p:txBody>
          <a:bodyPr>
            <a:normAutofit/>
          </a:bodyPr>
          <a:lstStyle/>
          <a:p>
            <a:r>
              <a:rPr lang="en-GB" sz="1800" dirty="0" err="1"/>
              <a:t>Nuclino</a:t>
            </a:r>
            <a:r>
              <a:rPr lang="en-GB" sz="1800" dirty="0"/>
              <a:t> limitations</a:t>
            </a:r>
          </a:p>
        </p:txBody>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Content Placeholder 2">
            <a:extLst>
              <a:ext uri="{FF2B5EF4-FFF2-40B4-BE49-F238E27FC236}">
                <a16:creationId xmlns:a16="http://schemas.microsoft.com/office/drawing/2014/main" id="{6A234A95-18B7-F3DA-A3B0-4FA4C26597E2}"/>
              </a:ext>
            </a:extLst>
          </p:cNvPr>
          <p:cNvSpPr>
            <a:spLocks noGrp="1"/>
          </p:cNvSpPr>
          <p:nvPr>
            <p:ph idx="1"/>
          </p:nvPr>
        </p:nvSpPr>
        <p:spPr>
          <a:xfrm>
            <a:off x="510240" y="1752654"/>
            <a:ext cx="3102093" cy="2699487"/>
          </a:xfrm>
        </p:spPr>
        <p:txBody>
          <a:bodyPr>
            <a:normAutofit/>
          </a:bodyPr>
          <a:lstStyle/>
          <a:p>
            <a:r>
              <a:rPr lang="en-GB" sz="1400" dirty="0"/>
              <a:t>Completely new tool, separate to MHR’s infrastructure. </a:t>
            </a:r>
            <a:endParaRPr lang="en-US" sz="1400" dirty="0"/>
          </a:p>
          <a:p>
            <a:r>
              <a:rPr lang="en-GB" sz="1400" dirty="0"/>
              <a:t>Content hosted outside of MHR datacentre.</a:t>
            </a:r>
            <a:endParaRPr lang="en-US" sz="1400" dirty="0"/>
          </a:p>
          <a:p>
            <a:r>
              <a:rPr lang="en-GB" sz="1400" dirty="0"/>
              <a:t>High price for budget</a:t>
            </a:r>
            <a:endParaRPr lang="en-US" sz="1400" dirty="0"/>
          </a:p>
        </p:txBody>
      </p:sp>
      <p:pic>
        <p:nvPicPr>
          <p:cNvPr id="7" name="Picture 6">
            <a:extLst>
              <a:ext uri="{FF2B5EF4-FFF2-40B4-BE49-F238E27FC236}">
                <a16:creationId xmlns:a16="http://schemas.microsoft.com/office/drawing/2014/main" id="{E9216D94-2ACE-9373-64C9-A1D4CE04C9CE}"/>
              </a:ext>
            </a:extLst>
          </p:cNvPr>
          <p:cNvPicPr>
            <a:picLocks noChangeAspect="1"/>
          </p:cNvPicPr>
          <p:nvPr/>
        </p:nvPicPr>
        <p:blipFill>
          <a:blip r:embed="rId4"/>
          <a:stretch>
            <a:fillRect/>
          </a:stretch>
        </p:blipFill>
        <p:spPr>
          <a:xfrm>
            <a:off x="3957067" y="781654"/>
            <a:ext cx="4727351" cy="355733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47884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US" dirty="0"/>
              <a:t>Results of analysis</a:t>
            </a:r>
          </a:p>
        </p:txBody>
      </p:sp>
      <p:graphicFrame>
        <p:nvGraphicFramePr>
          <p:cNvPr id="15" name="Text Placeholder 3">
            <a:extLst>
              <a:ext uri="{FF2B5EF4-FFF2-40B4-BE49-F238E27FC236}">
                <a16:creationId xmlns:a16="http://schemas.microsoft.com/office/drawing/2014/main" id="{53BC2423-88B8-10F2-2B55-1E1CCD31F541}"/>
              </a:ext>
            </a:extLst>
          </p:cNvPr>
          <p:cNvGraphicFramePr>
            <a:graphicFrameLocks noGrp="1"/>
          </p:cNvGraphicFramePr>
          <p:nvPr>
            <p:ph idx="1"/>
          </p:nvPr>
        </p:nvGraphicFramePr>
        <p:xfrm>
          <a:off x="875620" y="1565673"/>
          <a:ext cx="7334387" cy="2525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454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18" name="Rectangle 1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1547446"/>
            <a:ext cx="2804460" cy="1995789"/>
          </a:xfrm>
        </p:spPr>
        <p:txBody>
          <a:bodyPr>
            <a:normAutofit/>
          </a:bodyPr>
          <a:lstStyle/>
          <a:p>
            <a:pPr algn="r"/>
            <a:r>
              <a:rPr lang="en-US" sz="3300"/>
              <a:t>Gap in existing solutions</a:t>
            </a:r>
          </a:p>
        </p:txBody>
      </p:sp>
      <p:graphicFrame>
        <p:nvGraphicFramePr>
          <p:cNvPr id="6" name="Content Placeholder 3">
            <a:extLst>
              <a:ext uri="{FF2B5EF4-FFF2-40B4-BE49-F238E27FC236}">
                <a16:creationId xmlns:a16="http://schemas.microsoft.com/office/drawing/2014/main" id="{95AC36C7-E516-7BAF-E0DD-2532A314ABB3}"/>
              </a:ext>
            </a:extLst>
          </p:cNvPr>
          <p:cNvGraphicFramePr>
            <a:graphicFrameLocks noGrp="1"/>
          </p:cNvGraphicFramePr>
          <p:nvPr>
            <p:ph idx="1"/>
            <p:extLst>
              <p:ext uri="{D42A27DB-BD31-4B8C-83A1-F6EECF244321}">
                <p14:modId xmlns:p14="http://schemas.microsoft.com/office/powerpoint/2010/main" val="131846857"/>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2181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7"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US" sz="1800">
                <a:solidFill>
                  <a:srgbClr val="FFFFFF"/>
                </a:solidFill>
              </a:rPr>
              <a:t>Proposal</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2742217" cy="2699487"/>
          </a:xfrm>
        </p:spPr>
        <p:txBody>
          <a:bodyPr vert="horz" lIns="68580" tIns="34290" rIns="68580" bIns="34290" rtlCol="0">
            <a:normAutofit/>
          </a:bodyPr>
          <a:lstStyle/>
          <a:p>
            <a:r>
              <a:rPr lang="en-GB" sz="1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The new system will be built in-house, ensuring control over the solution's requirements and features.</a:t>
            </a:r>
          </a:p>
          <a:p>
            <a:r>
              <a:rPr lang="en-GB" sz="1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Building the system internally enables cohesive services for employees to utilize.</a:t>
            </a:r>
          </a:p>
          <a:p>
            <a:r>
              <a:rPr lang="en-GB" sz="1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The system will provide a cloud application for employees to manage, tag, and search for content.</a:t>
            </a:r>
            <a:endParaRPr lang="en-GB" sz="1100" dirty="0">
              <a:solidFill>
                <a:srgbClr val="FFFFFF"/>
              </a:solidFill>
            </a:endParaRPr>
          </a:p>
        </p:txBody>
      </p:sp>
      <p:sp useBgFill="1">
        <p:nvSpPr>
          <p:cNvPr id="2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7067" y="482096"/>
            <a:ext cx="4704491"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7297EF90-7A47-B7EC-8CEB-12EA4C4DE2E5}"/>
              </a:ext>
            </a:extLst>
          </p:cNvPr>
          <p:cNvPicPr>
            <a:picLocks noChangeAspect="1"/>
          </p:cNvPicPr>
          <p:nvPr/>
        </p:nvPicPr>
        <p:blipFill>
          <a:blip r:embed="rId5"/>
          <a:stretch>
            <a:fillRect/>
          </a:stretch>
        </p:blipFill>
        <p:spPr>
          <a:xfrm>
            <a:off x="4194813" y="1102074"/>
            <a:ext cx="4221951" cy="2934256"/>
          </a:xfrm>
          <a:prstGeom prst="rect">
            <a:avLst/>
          </a:prstGeom>
          <a:ln>
            <a:noFill/>
          </a:ln>
          <a:effectLst/>
        </p:spPr>
      </p:pic>
    </p:spTree>
    <p:extLst>
      <p:ext uri="{BB962C8B-B14F-4D97-AF65-F5344CB8AC3E}">
        <p14:creationId xmlns:p14="http://schemas.microsoft.com/office/powerpoint/2010/main" val="2775043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US" dirty="0"/>
              <a:t>Challenges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13101"/>
            <a:ext cx="7334387" cy="2525111"/>
          </a:xfrm>
        </p:spPr>
        <p:txBody>
          <a:bodyPr vert="horz" lIns="68580" tIns="34290" rIns="68580" bIns="34290" rtlCol="0">
            <a:normAutofit/>
          </a:bodyPr>
          <a:lstStyle/>
          <a:p>
            <a:pPr marL="257175" indent="-257175">
              <a:buFont typeface="Symbol" panose="05050102010706020507" pitchFamily="18" charset="2"/>
              <a:buChar char=""/>
            </a:pPr>
            <a:r>
              <a:rPr lang="en-GB" sz="1500" b="1" dirty="0"/>
              <a:t>People don’t share new knowledge</a:t>
            </a:r>
            <a:r>
              <a:rPr lang="en-GB" sz="1500" dirty="0"/>
              <a:t>: The repository needs to be added to regularly to ensure knowledge doesn’t stay in personal notes, OneDrive documents or within teams, therefore it needs to be accessible and easy to use. </a:t>
            </a:r>
          </a:p>
          <a:p>
            <a:pPr marL="257175" indent="-257175">
              <a:buFont typeface="Symbol" panose="05050102010706020507" pitchFamily="18" charset="2"/>
              <a:buChar char=""/>
            </a:pPr>
            <a:r>
              <a:rPr lang="en-GB" sz="1500" b="1" dirty="0"/>
              <a:t>People can’t find knowledge</a:t>
            </a:r>
            <a:r>
              <a:rPr lang="en-GB" sz="1500" dirty="0"/>
              <a:t>: The tool needs to have a good mechanism for searching so that discoverability of current knowledge is easy. </a:t>
            </a:r>
          </a:p>
          <a:p>
            <a:pPr marL="257175" indent="-257175">
              <a:buFont typeface="Symbol" panose="05050102010706020507" pitchFamily="18" charset="2"/>
              <a:buChar char=""/>
            </a:pPr>
            <a:r>
              <a:rPr lang="en-GB" sz="1500" b="1" dirty="0"/>
              <a:t>Knowledge needs to stay in-house</a:t>
            </a:r>
            <a:r>
              <a:rPr lang="en-GB" sz="1500" dirty="0"/>
              <a:t>: The tool needs to have secure access for MHR internal employees only (e.g. use of single sign on). </a:t>
            </a:r>
          </a:p>
          <a:p>
            <a:pPr marL="257175" indent="-257175">
              <a:spcAft>
                <a:spcPts val="600"/>
              </a:spcAft>
              <a:buFont typeface="Symbol" panose="05050102010706020507" pitchFamily="18" charset="2"/>
              <a:buChar char=""/>
            </a:pPr>
            <a:r>
              <a:rPr lang="en-GB" sz="1500" b="1" dirty="0"/>
              <a:t>People will want the solution to fulfil other requirements</a:t>
            </a:r>
            <a:r>
              <a:rPr lang="en-GB" sz="1500" dirty="0"/>
              <a:t>: When creating the solution, ensure that it doesn’t try to fulfil too wide a scope – first and foremost it is an easy-to-use repository of knowledge for MHR. </a:t>
            </a:r>
          </a:p>
        </p:txBody>
      </p:sp>
    </p:spTree>
    <p:extLst>
      <p:ext uri="{BB962C8B-B14F-4D97-AF65-F5344CB8AC3E}">
        <p14:creationId xmlns:p14="http://schemas.microsoft.com/office/powerpoint/2010/main" val="9306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5620" y="285751"/>
            <a:ext cx="7334387" cy="994172"/>
          </a:xfrm>
        </p:spPr>
        <p:txBody>
          <a:bodyPr vert="horz" lIns="68580" tIns="34290" rIns="68580" bIns="34290" rtlCol="0" anchor="b">
            <a:normAutofit/>
          </a:bodyPr>
          <a:lstStyle/>
          <a:p>
            <a:r>
              <a:rPr lang="en-US" b="1" kern="1200" dirty="0">
                <a:latin typeface="+mj-lt"/>
                <a:ea typeface="+mj-ea"/>
                <a:cs typeface="+mj-cs"/>
              </a:rPr>
              <a:t>Project scope</a:t>
            </a:r>
          </a:p>
        </p:txBody>
      </p:sp>
      <p:pic>
        <p:nvPicPr>
          <p:cNvPr id="24" name="Video 23">
            <a:extLst>
              <a:ext uri="{FF2B5EF4-FFF2-40B4-BE49-F238E27FC236}">
                <a16:creationId xmlns:a16="http://schemas.microsoft.com/office/drawing/2014/main" id="{901BEEC8-2E9D-76C5-5B54-4F16C8C7C3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98" r="1" b="1"/>
          <a:stretch/>
        </p:blipFill>
        <p:spPr>
          <a:xfrm>
            <a:off x="875619" y="1896153"/>
            <a:ext cx="3497580" cy="2121460"/>
          </a:xfrm>
          <a:prstGeom prst="rect">
            <a:avLst/>
          </a:prstGeom>
          <a:noFill/>
        </p:spPr>
      </p:pic>
      <p:sp>
        <p:nvSpPr>
          <p:cNvPr id="22" name="TextBox 21">
            <a:extLst>
              <a:ext uri="{FF2B5EF4-FFF2-40B4-BE49-F238E27FC236}">
                <a16:creationId xmlns:a16="http://schemas.microsoft.com/office/drawing/2014/main" id="{B48920E9-C4E4-9908-FB43-69075A58ABBD}"/>
              </a:ext>
            </a:extLst>
          </p:cNvPr>
          <p:cNvSpPr txBox="1"/>
          <p:nvPr/>
        </p:nvSpPr>
        <p:spPr>
          <a:xfrm>
            <a:off x="4712426" y="1896153"/>
            <a:ext cx="3497580" cy="2121460"/>
          </a:xfrm>
          <a:prstGeom prst="rect">
            <a:avLst/>
          </a:prstGeom>
        </p:spPr>
        <p:txBody>
          <a:bodyPr vert="horz" lIns="68580" tIns="34290" rIns="68580" bIns="34290" rtlCol="0">
            <a:normAutofit/>
          </a:bodyPr>
          <a:lstStyle/>
          <a:p>
            <a:pPr>
              <a:lnSpc>
                <a:spcPct val="90000"/>
              </a:lnSpc>
              <a:spcAft>
                <a:spcPts val="600"/>
              </a:spcAft>
            </a:pPr>
            <a:r>
              <a:rPr lang="en-US" sz="1500" dirty="0"/>
              <a:t>Cloud-based central knowledge platform.</a:t>
            </a:r>
          </a:p>
          <a:p>
            <a:pPr>
              <a:lnSpc>
                <a:spcPct val="90000"/>
              </a:lnSpc>
              <a:spcAft>
                <a:spcPts val="600"/>
              </a:spcAft>
            </a:pPr>
            <a:r>
              <a:rPr lang="en-US" sz="1500" dirty="0"/>
              <a:t>The central repository will allow users to manage, feedback and share content between employees of MHR. </a:t>
            </a:r>
          </a:p>
          <a:p>
            <a:pPr>
              <a:lnSpc>
                <a:spcPct val="90000"/>
              </a:lnSpc>
              <a:spcAft>
                <a:spcPts val="600"/>
              </a:spcAft>
            </a:pPr>
            <a:r>
              <a:rPr lang="en-US" sz="1500" dirty="0"/>
              <a:t>Provide simplistic searching capabilities with content templating.</a:t>
            </a:r>
          </a:p>
        </p:txBody>
      </p:sp>
      <p:sp>
        <p:nvSpPr>
          <p:cNvPr id="25" name="Content Placeholder 7">
            <a:extLst>
              <a:ext uri="{FF2B5EF4-FFF2-40B4-BE49-F238E27FC236}">
                <a16:creationId xmlns:a16="http://schemas.microsoft.com/office/drawing/2014/main" id="{8F334D34-10A1-B978-761A-09B6A5497CE8}"/>
              </a:ext>
            </a:extLst>
          </p:cNvPr>
          <p:cNvSpPr>
            <a:spLocks noGrp="1"/>
          </p:cNvSpPr>
          <p:nvPr>
            <p:ph idx="11"/>
          </p:nvPr>
        </p:nvSpPr>
        <p:spPr>
          <a:xfrm>
            <a:off x="875620" y="1504267"/>
            <a:ext cx="3497580" cy="391886"/>
          </a:xfrm>
        </p:spPr>
        <p:txBody>
          <a:bodyPr/>
          <a:lstStyle/>
          <a:p>
            <a:endParaRPr lang="en-US"/>
          </a:p>
        </p:txBody>
      </p:sp>
      <p:sp>
        <p:nvSpPr>
          <p:cNvPr id="26" name="Content Placeholder 8">
            <a:extLst>
              <a:ext uri="{FF2B5EF4-FFF2-40B4-BE49-F238E27FC236}">
                <a16:creationId xmlns:a16="http://schemas.microsoft.com/office/drawing/2014/main" id="{A89C40BC-031C-FC3F-6F00-613CC2A4C334}"/>
              </a:ext>
            </a:extLst>
          </p:cNvPr>
          <p:cNvSpPr>
            <a:spLocks noGrp="1"/>
          </p:cNvSpPr>
          <p:nvPr>
            <p:ph idx="12"/>
          </p:nvPr>
        </p:nvSpPr>
        <p:spPr>
          <a:xfrm>
            <a:off x="4712426" y="1504267"/>
            <a:ext cx="3497580" cy="391886"/>
          </a:xfrm>
        </p:spPr>
        <p:txBody>
          <a:bodyPr/>
          <a:lstStyle/>
          <a:p>
            <a:r>
              <a:rPr lang="en-US" dirty="0"/>
              <a:t>Phase 1</a:t>
            </a:r>
          </a:p>
        </p:txBody>
      </p:sp>
    </p:spTree>
    <p:extLst>
      <p:ext uri="{BB962C8B-B14F-4D97-AF65-F5344CB8AC3E}">
        <p14:creationId xmlns:p14="http://schemas.microsoft.com/office/powerpoint/2010/main" val="42062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a:normAutofit/>
          </a:bodyPr>
          <a:lstStyle/>
          <a:p>
            <a:r>
              <a:rPr lang="en-US" dirty="0"/>
              <a:t>Project timeline</a:t>
            </a:r>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428011910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37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t>Architecture Diagram</a:t>
            </a:r>
          </a:p>
        </p:txBody>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510240" y="1752654"/>
            <a:ext cx="3102093" cy="2699487"/>
          </a:xfrm>
        </p:spPr>
        <p:txBody>
          <a:bodyPr>
            <a:normAutofit/>
          </a:bodyPr>
          <a:lstStyle/>
          <a:p>
            <a:r>
              <a:rPr lang="en-US" sz="1400" dirty="0"/>
              <a:t>Using Azure as the cloud provider.</a:t>
            </a:r>
          </a:p>
          <a:p>
            <a:r>
              <a:rPr lang="en-US" sz="1400" dirty="0"/>
              <a:t>Azure AD for SSO</a:t>
            </a:r>
          </a:p>
          <a:p>
            <a:r>
              <a:rPr lang="en-US" sz="1400" dirty="0"/>
              <a:t>Azure container registries for </a:t>
            </a:r>
          </a:p>
        </p:txBody>
      </p:sp>
      <p:pic>
        <p:nvPicPr>
          <p:cNvPr id="5" name="Content Placeholder 4" descr="A picture containing text, screenshot, diagram, font&#10;&#10;Description automatically generated">
            <a:extLst>
              <a:ext uri="{FF2B5EF4-FFF2-40B4-BE49-F238E27FC236}">
                <a16:creationId xmlns:a16="http://schemas.microsoft.com/office/drawing/2014/main" id="{1702963D-FE7F-1F43-69EA-75F4A97FF86D}"/>
              </a:ext>
            </a:extLst>
          </p:cNvPr>
          <p:cNvPicPr>
            <a:picLocks noChangeAspect="1"/>
          </p:cNvPicPr>
          <p:nvPr/>
        </p:nvPicPr>
        <p:blipFill>
          <a:blip r:embed="rId4"/>
          <a:stretch>
            <a:fillRect/>
          </a:stretch>
        </p:blipFill>
        <p:spPr>
          <a:xfrm>
            <a:off x="3957067" y="876201"/>
            <a:ext cx="4727351" cy="336823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673106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47" name="Picture 146">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9" name="Picture 148">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51" name="Picture 150">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3" name="Rectangle 152">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7" name="Rectangle 156">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descr="3D box skeletons">
            <a:extLst>
              <a:ext uri="{FF2B5EF4-FFF2-40B4-BE49-F238E27FC236}">
                <a16:creationId xmlns:a16="http://schemas.microsoft.com/office/drawing/2014/main" id="{EB14BF5F-7149-03E4-4868-E44BF7152A23}"/>
              </a:ext>
            </a:extLst>
          </p:cNvPr>
          <p:cNvPicPr>
            <a:picLocks noChangeAspect="1"/>
          </p:cNvPicPr>
          <p:nvPr/>
        </p:nvPicPr>
        <p:blipFill rotWithShape="1">
          <a:blip r:embed="rId6">
            <a:alphaModFix amt="15000"/>
            <a:grayscl/>
          </a:blip>
          <a:srcRect t="12836" b="2894"/>
          <a:stretch/>
        </p:blipFill>
        <p:spPr>
          <a:xfrm>
            <a:off x="-456561" y="564920"/>
            <a:ext cx="9143999" cy="5143501"/>
          </a:xfrm>
          <a:prstGeom prst="rect">
            <a:avLst/>
          </a:prstGeom>
        </p:spPr>
      </p:pic>
      <p:pic>
        <p:nvPicPr>
          <p:cNvPr id="159" name="Picture 158">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61" name="Rectangle 160">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latin typeface="Abadi" panose="020B0604020104020204" pitchFamily="34" charset="0"/>
              </a:rPr>
              <a:t>Introduction</a:t>
            </a:r>
          </a:p>
        </p:txBody>
      </p:sp>
      <p:pic>
        <p:nvPicPr>
          <p:cNvPr id="163" name="Picture 162">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65" name="Rectangle 164">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Google Shape;141;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a:bodyPr>
          <a:lstStyle/>
          <a:p>
            <a:pPr marL="0" lvl="0" indent="0" defTabSz="914400">
              <a:spcBef>
                <a:spcPts val="0"/>
              </a:spcBef>
              <a:spcAft>
                <a:spcPts val="600"/>
              </a:spcAft>
              <a:buSzPts val="1300"/>
              <a:buNone/>
            </a:pPr>
            <a:r>
              <a:rPr lang="en-US" sz="1500" b="1" dirty="0">
                <a:latin typeface="Abadi" panose="020B0604020104020204" pitchFamily="34" charset="0"/>
              </a:rPr>
              <a:t>Layout:</a:t>
            </a:r>
          </a:p>
          <a:p>
            <a:pPr marL="457200" lvl="0" indent="-228600" defTabSz="914400">
              <a:spcBef>
                <a:spcPts val="0"/>
              </a:spcBef>
              <a:spcAft>
                <a:spcPts val="600"/>
              </a:spcAft>
              <a:buSzPts val="1300"/>
              <a:buFont typeface="Arial" panose="020B0604020202020204" pitchFamily="34" charset="0"/>
              <a:buChar char="•"/>
            </a:pP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Benefits of knowledge sharing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What currently in the market?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Key features and functionalities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outline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Steps to implementation</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Best practices and lessons learned</a:t>
            </a:r>
          </a:p>
        </p:txBody>
      </p:sp>
    </p:spTree>
    <p:extLst>
      <p:ext uri="{BB962C8B-B14F-4D97-AF65-F5344CB8AC3E}">
        <p14:creationId xmlns:p14="http://schemas.microsoft.com/office/powerpoint/2010/main" val="301959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40" name="Picture 39">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2" name="Rectangle 41">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solidFill>
                  <a:srgbClr val="FFFFFF"/>
                </a:solidFill>
              </a:rPr>
              <a:t>Graph database design</a:t>
            </a:r>
          </a:p>
        </p:txBody>
      </p:sp>
      <p:pic>
        <p:nvPicPr>
          <p:cNvPr id="46" name="Picture 45">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133004" y="1752654"/>
            <a:ext cx="3479329" cy="3259921"/>
          </a:xfrm>
        </p:spPr>
        <p:txBody>
          <a:bodyPr>
            <a:normAutofit/>
          </a:bodyPr>
          <a:lstStyle/>
          <a:p>
            <a:pPr marL="0" indent="0">
              <a:buNone/>
            </a:pPr>
            <a:r>
              <a:rPr lang="en-GB" sz="700" dirty="0">
                <a:solidFill>
                  <a:srgbClr val="FFFFFF"/>
                </a:solidFill>
              </a:rPr>
              <a:t>Department</a:t>
            </a:r>
          </a:p>
          <a:p>
            <a:r>
              <a:rPr lang="en-GB" sz="700" dirty="0">
                <a:solidFill>
                  <a:srgbClr val="FFFFFF"/>
                </a:solidFill>
              </a:rPr>
              <a:t>name: a string representing the name of the department.</a:t>
            </a:r>
          </a:p>
          <a:p>
            <a:r>
              <a:rPr lang="en-GB" sz="700" dirty="0">
                <a:solidFill>
                  <a:srgbClr val="FFFFFF"/>
                </a:solidFill>
              </a:rPr>
              <a:t>description: a string representing a description of the department.</a:t>
            </a:r>
          </a:p>
          <a:p>
            <a:r>
              <a:rPr lang="en-GB" sz="700" dirty="0">
                <a:solidFill>
                  <a:srgbClr val="FFFFFF"/>
                </a:solidFill>
              </a:rPr>
              <a:t>location: a string representing the location of the department.</a:t>
            </a:r>
          </a:p>
          <a:p>
            <a:pPr marL="0" indent="0">
              <a:buNone/>
            </a:pPr>
            <a:r>
              <a:rPr lang="en-GB" sz="700" dirty="0">
                <a:solidFill>
                  <a:srgbClr val="FFFFFF"/>
                </a:solidFill>
              </a:rPr>
              <a:t>Person</a:t>
            </a:r>
          </a:p>
          <a:p>
            <a:r>
              <a:rPr lang="en-GB" sz="700" dirty="0">
                <a:solidFill>
                  <a:srgbClr val="FFFFFF"/>
                </a:solidFill>
              </a:rPr>
              <a:t>name: a string representing the name of the person.</a:t>
            </a:r>
          </a:p>
          <a:p>
            <a:r>
              <a:rPr lang="en-GB" sz="700" dirty="0">
                <a:solidFill>
                  <a:srgbClr val="FFFFFF"/>
                </a:solidFill>
              </a:rPr>
              <a:t>age: an integer representing the age of the person.</a:t>
            </a:r>
          </a:p>
          <a:p>
            <a:r>
              <a:rPr lang="en-GB" sz="700" dirty="0">
                <a:solidFill>
                  <a:srgbClr val="FFFFFF"/>
                </a:solidFill>
              </a:rPr>
              <a:t>email: a string representing the email address of the person.</a:t>
            </a:r>
          </a:p>
          <a:p>
            <a:pPr marL="0" indent="0">
              <a:buNone/>
            </a:pPr>
            <a:r>
              <a:rPr lang="en-GB" sz="700" dirty="0">
                <a:solidFill>
                  <a:srgbClr val="FFFFFF"/>
                </a:solidFill>
              </a:rPr>
              <a:t>Post</a:t>
            </a:r>
          </a:p>
          <a:p>
            <a:r>
              <a:rPr lang="en-GB" sz="700" dirty="0">
                <a:solidFill>
                  <a:srgbClr val="FFFFFF"/>
                </a:solidFill>
              </a:rPr>
              <a:t>title: a string representing the title of the post.</a:t>
            </a:r>
          </a:p>
          <a:p>
            <a:r>
              <a:rPr lang="en-GB" sz="700" dirty="0">
                <a:solidFill>
                  <a:srgbClr val="FFFFFF"/>
                </a:solidFill>
              </a:rPr>
              <a:t>body: a string representing the body of the post.</a:t>
            </a:r>
          </a:p>
          <a:p>
            <a:r>
              <a:rPr lang="en-GB" sz="700" dirty="0">
                <a:solidFill>
                  <a:srgbClr val="FFFFFF"/>
                </a:solidFill>
              </a:rPr>
              <a:t>timestamp: a datetime object representing the time when the post was created.</a:t>
            </a:r>
          </a:p>
          <a:p>
            <a:r>
              <a:rPr lang="en-GB" sz="700" dirty="0">
                <a:solidFill>
                  <a:srgbClr val="FFFFFF"/>
                </a:solidFill>
              </a:rPr>
              <a:t>type: a string which represents the type of post. </a:t>
            </a:r>
          </a:p>
          <a:p>
            <a:pPr marL="0" indent="0">
              <a:buNone/>
            </a:pPr>
            <a:r>
              <a:rPr lang="en-GB" sz="700" dirty="0">
                <a:solidFill>
                  <a:srgbClr val="FFFFFF"/>
                </a:solidFill>
              </a:rPr>
              <a:t>Tag</a:t>
            </a:r>
          </a:p>
          <a:p>
            <a:r>
              <a:rPr lang="en-GB" sz="700" dirty="0">
                <a:solidFill>
                  <a:srgbClr val="FFFFFF"/>
                </a:solidFill>
              </a:rPr>
              <a:t>name: a string representing the name of the tag.</a:t>
            </a:r>
          </a:p>
          <a:p>
            <a:r>
              <a:rPr lang="en-GB" sz="700" dirty="0">
                <a:solidFill>
                  <a:srgbClr val="FFFFFF"/>
                </a:solidFill>
              </a:rPr>
              <a:t>description: a string representing a description of the tag.</a:t>
            </a:r>
          </a:p>
          <a:p>
            <a:endParaRPr lang="en-US" sz="500" dirty="0">
              <a:solidFill>
                <a:srgbClr val="FFFFFF"/>
              </a:solidFill>
            </a:endParaRPr>
          </a:p>
        </p:txBody>
      </p:sp>
      <p:sp useBgFill="1">
        <p:nvSpPr>
          <p:cNvPr id="48" name="Rectangle 47">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7067" y="482096"/>
            <a:ext cx="4704491"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3.png" descr="Diagram&#10;&#10;Description automatically generated">
            <a:extLst>
              <a:ext uri="{FF2B5EF4-FFF2-40B4-BE49-F238E27FC236}">
                <a16:creationId xmlns:a16="http://schemas.microsoft.com/office/drawing/2014/main" id="{C3558AC1-C384-2102-7282-AE9965BA86E1}"/>
              </a:ext>
            </a:extLst>
          </p:cNvPr>
          <p:cNvPicPr/>
          <p:nvPr/>
        </p:nvPicPr>
        <p:blipFill>
          <a:blip r:embed="rId4"/>
          <a:stretch>
            <a:fillRect/>
          </a:stretch>
        </p:blipFill>
        <p:spPr>
          <a:xfrm>
            <a:off x="4194813" y="1381778"/>
            <a:ext cx="4221951" cy="2374847"/>
          </a:xfrm>
          <a:prstGeom prst="rect">
            <a:avLst/>
          </a:prstGeom>
          <a:ln>
            <a:noFill/>
          </a:ln>
          <a:effectLst/>
        </p:spPr>
      </p:pic>
    </p:spTree>
    <p:extLst>
      <p:ext uri="{BB962C8B-B14F-4D97-AF65-F5344CB8AC3E}">
        <p14:creationId xmlns:p14="http://schemas.microsoft.com/office/powerpoint/2010/main" val="884025546"/>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42" name="Picture 1041">
            <a:extLst>
              <a:ext uri="{FF2B5EF4-FFF2-40B4-BE49-F238E27FC236}">
                <a16:creationId xmlns:a16="http://schemas.microsoft.com/office/drawing/2014/main" id="{0E93D5FC-63A0-47A4-A8C7-365881F645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44" name="Picture 1043">
            <a:extLst>
              <a:ext uri="{FF2B5EF4-FFF2-40B4-BE49-F238E27FC236}">
                <a16:creationId xmlns:a16="http://schemas.microsoft.com/office/drawing/2014/main" id="{AEC8E9B6-3D7A-4F5B-9DEC-7C109D10F8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046" name="Picture 1045">
            <a:extLst>
              <a:ext uri="{FF2B5EF4-FFF2-40B4-BE49-F238E27FC236}">
                <a16:creationId xmlns:a16="http://schemas.microsoft.com/office/drawing/2014/main" id="{B46DE350-A6F7-48F8-BC26-39BE38D1DB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048" name="Rectangle 1047">
            <a:extLst>
              <a:ext uri="{FF2B5EF4-FFF2-40B4-BE49-F238E27FC236}">
                <a16:creationId xmlns:a16="http://schemas.microsoft.com/office/drawing/2014/main" id="{C2A1BCF2-2977-4E81-8823-91321793F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 name="Rectangle 1049">
            <a:extLst>
              <a:ext uri="{FF2B5EF4-FFF2-40B4-BE49-F238E27FC236}">
                <a16:creationId xmlns:a16="http://schemas.microsoft.com/office/drawing/2014/main" id="{687BE72E-2DA8-42F0-8ACA-D7572BFA7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52" name="Group 1051">
            <a:extLst>
              <a:ext uri="{FF2B5EF4-FFF2-40B4-BE49-F238E27FC236}">
                <a16:creationId xmlns:a16="http://schemas.microsoft.com/office/drawing/2014/main" id="{770B1E0C-349A-41D6-9866-6E33CB94ED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53" name="Rectangle 1052">
              <a:extLst>
                <a:ext uri="{FF2B5EF4-FFF2-40B4-BE49-F238E27FC236}">
                  <a16:creationId xmlns:a16="http://schemas.microsoft.com/office/drawing/2014/main" id="{4D697E53-BD0A-4C6E-9C9A-A631DFDD4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4" name="Picture 1053">
              <a:extLst>
                <a:ext uri="{FF2B5EF4-FFF2-40B4-BE49-F238E27FC236}">
                  <a16:creationId xmlns:a16="http://schemas.microsoft.com/office/drawing/2014/main" id="{1234F360-067A-4751-8C81-499A3264364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056" name="Rectangle 1055">
            <a:extLst>
              <a:ext uri="{FF2B5EF4-FFF2-40B4-BE49-F238E27FC236}">
                <a16:creationId xmlns:a16="http://schemas.microsoft.com/office/drawing/2014/main" id="{B2C95EC1-2E07-422F-9742-754D86E59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25573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70580"/>
            <a:ext cx="6100109" cy="705180"/>
          </a:xfrm>
        </p:spPr>
        <p:txBody>
          <a:bodyPr vert="horz" lIns="91440" tIns="45720" rIns="91440" bIns="45720" rtlCol="0" anchor="b">
            <a:normAutofit/>
          </a:bodyPr>
          <a:lstStyle/>
          <a:p>
            <a:pPr algn="r" defTabSz="914400"/>
            <a:r>
              <a:rPr lang="en-US" sz="3600"/>
              <a:t>.NET Application setup</a:t>
            </a:r>
          </a:p>
        </p:txBody>
      </p:sp>
      <p:sp>
        <p:nvSpPr>
          <p:cNvPr id="10" name="Content Placeholder 9">
            <a:extLst>
              <a:ext uri="{FF2B5EF4-FFF2-40B4-BE49-F238E27FC236}">
                <a16:creationId xmlns:a16="http://schemas.microsoft.com/office/drawing/2014/main" id="{B60E0D51-EC81-1027-419B-64AD765CF581}"/>
              </a:ext>
            </a:extLst>
          </p:cNvPr>
          <p:cNvSpPr>
            <a:spLocks noGrp="1"/>
          </p:cNvSpPr>
          <p:nvPr>
            <p:ph idx="1"/>
          </p:nvPr>
        </p:nvSpPr>
        <p:spPr>
          <a:xfrm>
            <a:off x="510241" y="4075306"/>
            <a:ext cx="6100109" cy="304925"/>
          </a:xfrm>
        </p:spPr>
        <p:txBody>
          <a:bodyPr vert="horz" lIns="91440" tIns="45720" rIns="91440" bIns="45720" rtlCol="0">
            <a:normAutofit/>
          </a:bodyPr>
          <a:lstStyle/>
          <a:p>
            <a:pPr marL="0" indent="0" algn="r" defTabSz="914400">
              <a:spcBef>
                <a:spcPts val="1000"/>
              </a:spcBef>
              <a:buNone/>
            </a:pPr>
            <a:r>
              <a:rPr lang="en-US" sz="1400" dirty="0"/>
              <a:t>Layered architecture</a:t>
            </a:r>
          </a:p>
        </p:txBody>
      </p:sp>
      <p:pic>
        <p:nvPicPr>
          <p:cNvPr id="6" name="image2.png" descr="Graphical user interface, text&#10;&#10;Description automatically generated">
            <a:extLst>
              <a:ext uri="{FF2B5EF4-FFF2-40B4-BE49-F238E27FC236}">
                <a16:creationId xmlns:a16="http://schemas.microsoft.com/office/drawing/2014/main" id="{DC0F24EB-C9E3-A926-A968-C4D5299AC70F}"/>
              </a:ext>
            </a:extLst>
          </p:cNvPr>
          <p:cNvPicPr/>
          <p:nvPr/>
        </p:nvPicPr>
        <p:blipFill rotWithShape="1">
          <a:blip r:embed="rId6"/>
          <a:srcRect r="8942" b="-3"/>
          <a:stretch/>
        </p:blipFill>
        <p:spPr>
          <a:xfrm>
            <a:off x="-1" y="10"/>
            <a:ext cx="6724649" cy="3149193"/>
          </a:xfrm>
          <a:prstGeom prst="rect">
            <a:avLst/>
          </a:prstGeom>
          <a:ln>
            <a:noFill/>
          </a:ln>
          <a:effectLst>
            <a:outerShdw blurRad="76200" dist="63500" dir="5040000" algn="tl" rotWithShape="0">
              <a:srgbClr val="000000">
                <a:alpha val="41000"/>
              </a:srgbClr>
            </a:outerShdw>
          </a:effectLst>
        </p:spPr>
      </p:pic>
      <p:pic>
        <p:nvPicPr>
          <p:cNvPr id="1026" name="Picture 2" descr="NET - Wikipedia">
            <a:extLst>
              <a:ext uri="{FF2B5EF4-FFF2-40B4-BE49-F238E27FC236}">
                <a16:creationId xmlns:a16="http://schemas.microsoft.com/office/drawing/2014/main" id="{09C1463F-6A6F-2930-D233-9669CE2D2C8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967" r="12215" b="19"/>
          <a:stretch/>
        </p:blipFill>
        <p:spPr bwMode="auto">
          <a:xfrm>
            <a:off x="6833787" y="11635"/>
            <a:ext cx="2310214" cy="3129015"/>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1058" name="Rectangle 1057">
            <a:extLst>
              <a:ext uri="{FF2B5EF4-FFF2-40B4-BE49-F238E27FC236}">
                <a16:creationId xmlns:a16="http://schemas.microsoft.com/office/drawing/2014/main" id="{80F8B852-E4A2-486B-9DCC-BD35FA99A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25573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60" name="Rectangle 1059">
            <a:extLst>
              <a:ext uri="{FF2B5EF4-FFF2-40B4-BE49-F238E27FC236}">
                <a16:creationId xmlns:a16="http://schemas.microsoft.com/office/drawing/2014/main" id="{B5028983-B5E5-4471-96B5-E7688CB7F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95315"/>
            <a:ext cx="6726063"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8A8781A8-BE70-43AF-B34F-7FE082A94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95315"/>
            <a:ext cx="2310214" cy="206957"/>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368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B6DF8341-38C0-41F8-A81E-5755FB3B0A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36" name="Rectangle 35">
              <a:extLst>
                <a:ext uri="{FF2B5EF4-FFF2-40B4-BE49-F238E27FC236}">
                  <a16:creationId xmlns:a16="http://schemas.microsoft.com/office/drawing/2014/main" id="{1D1D2268-D2F6-4DD1-A457-46ADF3476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09E82E97-9819-4793-B871-3157EC12A93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9" name="Rectangle 38">
            <a:extLst>
              <a:ext uri="{FF2B5EF4-FFF2-40B4-BE49-F238E27FC236}">
                <a16:creationId xmlns:a16="http://schemas.microsoft.com/office/drawing/2014/main" id="{1EF53BF8-8E50-496B-B9DB-CBBE6413A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63924"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564921"/>
            <a:ext cx="3147359" cy="810703"/>
          </a:xfrm>
        </p:spPr>
        <p:txBody>
          <a:bodyPr>
            <a:normAutofit/>
          </a:bodyPr>
          <a:lstStyle/>
          <a:p>
            <a:r>
              <a:rPr lang="en-GB" sz="2400"/>
              <a:t>UX Designs</a:t>
            </a:r>
          </a:p>
        </p:txBody>
      </p:sp>
      <p:pic>
        <p:nvPicPr>
          <p:cNvPr id="41" name="Picture 40">
            <a:extLst>
              <a:ext uri="{FF2B5EF4-FFF2-40B4-BE49-F238E27FC236}">
                <a16:creationId xmlns:a16="http://schemas.microsoft.com/office/drawing/2014/main" id="{D53D81F5-9CA1-4207-86AF-72DAF1C367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71900" cy="152053"/>
          </a:xfrm>
          <a:prstGeom prst="rect">
            <a:avLst/>
          </a:prstGeom>
        </p:spPr>
      </p:pic>
      <p:sp>
        <p:nvSpPr>
          <p:cNvPr id="4" name="Content Placeholder 3">
            <a:extLst>
              <a:ext uri="{FF2B5EF4-FFF2-40B4-BE49-F238E27FC236}">
                <a16:creationId xmlns:a16="http://schemas.microsoft.com/office/drawing/2014/main" id="{181D1CC3-E73D-B3B4-C4C8-AA9FC38C20D4}"/>
              </a:ext>
            </a:extLst>
          </p:cNvPr>
          <p:cNvSpPr>
            <a:spLocks noGrp="1"/>
          </p:cNvSpPr>
          <p:nvPr>
            <p:ph idx="1"/>
          </p:nvPr>
        </p:nvSpPr>
        <p:spPr>
          <a:xfrm>
            <a:off x="510240" y="1752654"/>
            <a:ext cx="3093217" cy="2699487"/>
          </a:xfrm>
        </p:spPr>
        <p:txBody>
          <a:bodyPr>
            <a:normAutofit/>
          </a:bodyPr>
          <a:lstStyle/>
          <a:p>
            <a:r>
              <a:rPr lang="en-GB" sz="1200" dirty="0"/>
              <a:t>Wireframes were created for the UI.</a:t>
            </a:r>
          </a:p>
          <a:p>
            <a:r>
              <a:rPr lang="en-GB" sz="1200" dirty="0"/>
              <a:t>These were then reviewed and had feedback from stakeholders in the project.</a:t>
            </a:r>
          </a:p>
          <a:p>
            <a:endParaRPr lang="en-GB" sz="1200" dirty="0"/>
          </a:p>
        </p:txBody>
      </p:sp>
      <p:pic>
        <p:nvPicPr>
          <p:cNvPr id="9" name="Picture 8" descr="Graphical user interface, application&#10;&#10;Description automatically generated">
            <a:extLst>
              <a:ext uri="{FF2B5EF4-FFF2-40B4-BE49-F238E27FC236}">
                <a16:creationId xmlns:a16="http://schemas.microsoft.com/office/drawing/2014/main" id="{F4B526CC-B440-0599-1072-A8A4775E948D}"/>
              </a:ext>
            </a:extLst>
          </p:cNvPr>
          <p:cNvPicPr>
            <a:picLocks noChangeAspect="1"/>
          </p:cNvPicPr>
          <p:nvPr/>
        </p:nvPicPr>
        <p:blipFill rotWithShape="1">
          <a:blip r:embed="rId4"/>
          <a:srcRect l="22100" r="4089" b="-4"/>
          <a:stretch/>
        </p:blipFill>
        <p:spPr>
          <a:xfrm>
            <a:off x="4087181" y="366633"/>
            <a:ext cx="2526702" cy="2644530"/>
          </a:xfrm>
          <a:prstGeom prst="rect">
            <a:avLst/>
          </a:prstGeom>
        </p:spPr>
      </p:pic>
      <p:sp>
        <p:nvSpPr>
          <p:cNvPr id="43" name="Rectangle 42">
            <a:extLst>
              <a:ext uri="{FF2B5EF4-FFF2-40B4-BE49-F238E27FC236}">
                <a16:creationId xmlns:a16="http://schemas.microsoft.com/office/drawing/2014/main" id="{621EF2C5-4DD0-49D0-AF0A-1C02F80AA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5759" y="366633"/>
            <a:ext cx="2054767" cy="151712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application&#10;&#10;Description automatically generated">
            <a:extLst>
              <a:ext uri="{FF2B5EF4-FFF2-40B4-BE49-F238E27FC236}">
                <a16:creationId xmlns:a16="http://schemas.microsoft.com/office/drawing/2014/main" id="{155B2A17-CD7C-9F51-DDF3-650123DEA3AC}"/>
              </a:ext>
            </a:extLst>
          </p:cNvPr>
          <p:cNvPicPr>
            <a:picLocks noChangeAspect="1"/>
          </p:cNvPicPr>
          <p:nvPr/>
        </p:nvPicPr>
        <p:blipFill rotWithShape="1">
          <a:blip r:embed="rId5">
            <a:extLst>
              <a:ext uri="{28A0092B-C50C-407E-A947-70E740481C1C}">
                <a14:useLocalDpi xmlns:a14="http://schemas.microsoft.com/office/drawing/2010/main" val="0"/>
              </a:ext>
            </a:extLst>
          </a:blip>
          <a:srcRect r="2" b="4731"/>
          <a:stretch/>
        </p:blipFill>
        <p:spPr>
          <a:xfrm>
            <a:off x="6725759" y="366633"/>
            <a:ext cx="2054767" cy="1517124"/>
          </a:xfrm>
          <a:prstGeom prst="rect">
            <a:avLst/>
          </a:prstGeom>
        </p:spPr>
      </p:pic>
      <p:sp>
        <p:nvSpPr>
          <p:cNvPr id="45" name="Rectangle 44">
            <a:extLst>
              <a:ext uri="{FF2B5EF4-FFF2-40B4-BE49-F238E27FC236}">
                <a16:creationId xmlns:a16="http://schemas.microsoft.com/office/drawing/2014/main" id="{6FD2876B-C6FB-489E-AC79-356278E6C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6898" y="3126928"/>
            <a:ext cx="2533558" cy="165703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3B5EEEA1-EF33-9AC2-FA78-8E2E8CA65CE0}"/>
              </a:ext>
            </a:extLst>
          </p:cNvPr>
          <p:cNvPicPr>
            <a:picLocks noChangeAspect="1"/>
          </p:cNvPicPr>
          <p:nvPr/>
        </p:nvPicPr>
        <p:blipFill rotWithShape="1">
          <a:blip r:embed="rId6">
            <a:extLst>
              <a:ext uri="{28A0092B-C50C-407E-A947-70E740481C1C}">
                <a14:useLocalDpi xmlns:a14="http://schemas.microsoft.com/office/drawing/2010/main" val="0"/>
              </a:ext>
            </a:extLst>
          </a:blip>
          <a:srcRect r="2" b="16151"/>
          <a:stretch/>
        </p:blipFill>
        <p:spPr>
          <a:xfrm>
            <a:off x="4086898" y="3126928"/>
            <a:ext cx="2533558" cy="1657034"/>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90469CF2-A067-2F67-7288-30E3E037D6B6}"/>
              </a:ext>
            </a:extLst>
          </p:cNvPr>
          <p:cNvPicPr>
            <a:picLocks noChangeAspect="1"/>
          </p:cNvPicPr>
          <p:nvPr/>
        </p:nvPicPr>
        <p:blipFill rotWithShape="1">
          <a:blip r:embed="rId7"/>
          <a:srcRect l="30083" r="13831" b="-4"/>
          <a:stretch/>
        </p:blipFill>
        <p:spPr>
          <a:xfrm>
            <a:off x="6725760" y="1999521"/>
            <a:ext cx="2054768" cy="2784441"/>
          </a:xfrm>
          <a:prstGeom prst="rect">
            <a:avLst/>
          </a:prstGeom>
        </p:spPr>
      </p:pic>
    </p:spTree>
    <p:extLst>
      <p:ext uri="{BB962C8B-B14F-4D97-AF65-F5344CB8AC3E}">
        <p14:creationId xmlns:p14="http://schemas.microsoft.com/office/powerpoint/2010/main" val="1701174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2" name="Picture 21">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4" name="Picture 23">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6" name="Rectangle 25">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Jigsaw piece bridging the gap">
            <a:extLst>
              <a:ext uri="{FF2B5EF4-FFF2-40B4-BE49-F238E27FC236}">
                <a16:creationId xmlns:a16="http://schemas.microsoft.com/office/drawing/2014/main" id="{34E7B5B1-F530-AD39-D1A7-872934ACB8DC}"/>
              </a:ext>
            </a:extLst>
          </p:cNvPr>
          <p:cNvPicPr>
            <a:picLocks noChangeAspect="1"/>
          </p:cNvPicPr>
          <p:nvPr/>
        </p:nvPicPr>
        <p:blipFill rotWithShape="1">
          <a:blip r:embed="rId5"/>
          <a:srcRect t="28308" r="9091" b="3510"/>
          <a:stretch/>
        </p:blipFill>
        <p:spPr>
          <a:xfrm>
            <a:off x="-2382" y="10"/>
            <a:ext cx="9144000" cy="5143490"/>
          </a:xfrm>
          <a:prstGeom prst="rect">
            <a:avLst/>
          </a:prstGeom>
        </p:spPr>
      </p:pic>
      <p:sp>
        <p:nvSpPr>
          <p:cNvPr id="30" name="Rectangle 2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C9B9A6-32A7-5DAB-D40E-84C45106B65D}"/>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Iterative development</a:t>
            </a:r>
          </a:p>
        </p:txBody>
      </p:sp>
      <p:sp>
        <p:nvSpPr>
          <p:cNvPr id="3" name="Content Placeholder 2">
            <a:extLst>
              <a:ext uri="{FF2B5EF4-FFF2-40B4-BE49-F238E27FC236}">
                <a16:creationId xmlns:a16="http://schemas.microsoft.com/office/drawing/2014/main" id="{8E7AB982-C146-5002-AFEB-734A6F474A6D}"/>
              </a:ext>
            </a:extLst>
          </p:cNvPr>
          <p:cNvSpPr>
            <a:spLocks noGrp="1"/>
          </p:cNvSpPr>
          <p:nvPr>
            <p:ph idx="1"/>
          </p:nvPr>
        </p:nvSpPr>
        <p:spPr>
          <a:xfrm>
            <a:off x="510241" y="4006726"/>
            <a:ext cx="6100109" cy="304925"/>
          </a:xfrm>
        </p:spPr>
        <p:txBody>
          <a:bodyPr vert="horz" lIns="91440" tIns="45720" rIns="91440" bIns="45720" rtlCol="0">
            <a:normAutofit/>
          </a:bodyPr>
          <a:lstStyle/>
          <a:p>
            <a:pPr marL="0" indent="0" algn="r" defTabSz="914400">
              <a:spcBef>
                <a:spcPts val="1000"/>
              </a:spcBef>
              <a:buNone/>
            </a:pPr>
            <a:r>
              <a:rPr lang="en-US" sz="1400"/>
              <a:t>Break down of each sprint and what was done</a:t>
            </a:r>
          </a:p>
        </p:txBody>
      </p:sp>
      <p:sp>
        <p:nvSpPr>
          <p:cNvPr id="32" name="Rectangle 3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273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35" name="Rectangle 3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8" name="Rectangle 3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4224186" cy="810703"/>
          </a:xfrm>
        </p:spPr>
        <p:txBody>
          <a:bodyPr>
            <a:normAutofit/>
          </a:bodyPr>
          <a:lstStyle/>
          <a:p>
            <a:r>
              <a:rPr lang="en-GB"/>
              <a:t>Sprint 1</a:t>
            </a:r>
          </a:p>
        </p:txBody>
      </p:sp>
      <p:pic>
        <p:nvPicPr>
          <p:cNvPr id="40" name="Picture 3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1" y="1752654"/>
            <a:ext cx="4224185" cy="2699487"/>
          </a:xfrm>
        </p:spPr>
        <p:txBody>
          <a:bodyPr>
            <a:normAutofit/>
          </a:bodyPr>
          <a:lstStyle/>
          <a:p>
            <a:pPr marL="0" indent="0">
              <a:buNone/>
            </a:pPr>
            <a:r>
              <a:rPr lang="en-GB" sz="1500" b="1" dirty="0"/>
              <a:t>Single sign on setup</a:t>
            </a:r>
          </a:p>
          <a:p>
            <a:r>
              <a:rPr lang="en-GB" sz="1500" dirty="0"/>
              <a:t>Create app registration in Azure &amp; provide the redirect URL</a:t>
            </a:r>
          </a:p>
          <a:p>
            <a:r>
              <a:rPr lang="en-GB" sz="1500" dirty="0"/>
              <a:t>Setup  authentication in .NET application startup project</a:t>
            </a:r>
          </a:p>
        </p:txBody>
      </p:sp>
      <p:pic>
        <p:nvPicPr>
          <p:cNvPr id="29" name="Picture 28" descr="A screen shot of a computer program&#10;&#10;Description automatically generated with low confidence">
            <a:extLst>
              <a:ext uri="{FF2B5EF4-FFF2-40B4-BE49-F238E27FC236}">
                <a16:creationId xmlns:a16="http://schemas.microsoft.com/office/drawing/2014/main" id="{FEFD7695-5C61-DDBF-36E3-CFEEE182BCDD}"/>
              </a:ext>
            </a:extLst>
          </p:cNvPr>
          <p:cNvPicPr>
            <a:picLocks noChangeAspect="1"/>
          </p:cNvPicPr>
          <p:nvPr/>
        </p:nvPicPr>
        <p:blipFill rotWithShape="1">
          <a:blip r:embed="rId4"/>
          <a:srcRect r="1397" b="1"/>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6" name="Picture 5" descr="A screenshot of a computer&#10;&#10;Description automatically generated with medium confidence">
            <a:extLst>
              <a:ext uri="{FF2B5EF4-FFF2-40B4-BE49-F238E27FC236}">
                <a16:creationId xmlns:a16="http://schemas.microsoft.com/office/drawing/2014/main" id="{C8E1E3C4-7F56-302D-4CA7-953982E1673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 r="40803" b="3"/>
          <a:stretch/>
        </p:blipFill>
        <p:spPr>
          <a:xfrm>
            <a:off x="5162204" y="2652964"/>
            <a:ext cx="3615940" cy="2057648"/>
          </a:xfrm>
          <a:prstGeom prst="rect">
            <a:avLst/>
          </a:prstGeom>
          <a:ln>
            <a:noFill/>
          </a:ln>
          <a:effectLst>
            <a:outerShdw blurRad="76200" dist="63500" dir="5040000" algn="tl" rotWithShape="0">
              <a:srgbClr val="000000">
                <a:alpha val="41000"/>
              </a:srgbClr>
            </a:outerShdw>
          </a:effectLst>
        </p:spPr>
      </p:pic>
      <p:pic>
        <p:nvPicPr>
          <p:cNvPr id="31" name="Picture 30">
            <a:extLst>
              <a:ext uri="{FF2B5EF4-FFF2-40B4-BE49-F238E27FC236}">
                <a16:creationId xmlns:a16="http://schemas.microsoft.com/office/drawing/2014/main" id="{87A168B0-9758-4B25-601F-E73E5067E198}"/>
              </a:ext>
            </a:extLst>
          </p:cNvPr>
          <p:cNvPicPr>
            <a:picLocks noChangeAspect="1"/>
          </p:cNvPicPr>
          <p:nvPr/>
        </p:nvPicPr>
        <p:blipFill>
          <a:blip r:embed="rId6"/>
          <a:stretch>
            <a:fillRect/>
          </a:stretch>
        </p:blipFill>
        <p:spPr>
          <a:xfrm>
            <a:off x="640176" y="3223561"/>
            <a:ext cx="2158861" cy="1462739"/>
          </a:xfrm>
          <a:prstGeom prst="rect">
            <a:avLst/>
          </a:prstGeom>
        </p:spPr>
      </p:pic>
    </p:spTree>
    <p:extLst>
      <p:ext uri="{BB962C8B-B14F-4D97-AF65-F5344CB8AC3E}">
        <p14:creationId xmlns:p14="http://schemas.microsoft.com/office/powerpoint/2010/main" val="3441210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7210396" cy="810703"/>
          </a:xfrm>
        </p:spPr>
        <p:txBody>
          <a:bodyPr>
            <a:normAutofit/>
          </a:bodyPr>
          <a:lstStyle/>
          <a:p>
            <a:r>
              <a:rPr lang="en-GB"/>
              <a:t>Sprint 1</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1" y="1752654"/>
            <a:ext cx="2617006" cy="2699487"/>
          </a:xfrm>
        </p:spPr>
        <p:txBody>
          <a:bodyPr>
            <a:normAutofit/>
          </a:bodyPr>
          <a:lstStyle/>
          <a:p>
            <a:pPr marL="0" indent="0">
              <a:buNone/>
            </a:pPr>
            <a:r>
              <a:rPr lang="en-GB" sz="1400" b="0" i="0">
                <a:effectLst/>
                <a:latin typeface="Abadi" panose="020B0604020104020204" pitchFamily="34" charset="0"/>
              </a:rPr>
              <a:t>The challenge in developing the graph database was configuring persistence layer for Neo4j. Setup involved installing Neo4j, establishing connection, and utilizing .NET driver.</a:t>
            </a:r>
          </a:p>
          <a:p>
            <a:pPr marL="0" indent="0">
              <a:buNone/>
            </a:pPr>
            <a:r>
              <a:rPr lang="en-GB" sz="1400">
                <a:latin typeface="Abadi" panose="020B0604020104020204" pitchFamily="34" charset="0"/>
              </a:rPr>
              <a:t>Shows a graph of the data model within Neo4j database, this uses bloom that allows for queries to be directly ran on the database and shown visually</a:t>
            </a:r>
          </a:p>
        </p:txBody>
      </p:sp>
      <p:pic>
        <p:nvPicPr>
          <p:cNvPr id="3" name="Picture 2" descr="A screenshot of a computer&#10;&#10;Description automatically generated with medium confidence">
            <a:extLst>
              <a:ext uri="{FF2B5EF4-FFF2-40B4-BE49-F238E27FC236}">
                <a16:creationId xmlns:a16="http://schemas.microsoft.com/office/drawing/2014/main" id="{7E9E5F33-BBAA-D332-1B73-319B1465767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254"/>
          <a:stretch/>
        </p:blipFill>
        <p:spPr>
          <a:xfrm>
            <a:off x="3490721" y="2253316"/>
            <a:ext cx="4229914" cy="169771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227276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2</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pPr marL="0" indent="0">
              <a:buNone/>
            </a:pPr>
            <a:r>
              <a:rPr lang="en-GB" b="1" dirty="0"/>
              <a:t>Landing Page</a:t>
            </a:r>
          </a:p>
        </p:txBody>
      </p:sp>
      <p:pic>
        <p:nvPicPr>
          <p:cNvPr id="3" name="Picture 2" descr="A picture containing shape&#10;&#10;Description automatically generated">
            <a:extLst>
              <a:ext uri="{FF2B5EF4-FFF2-40B4-BE49-F238E27FC236}">
                <a16:creationId xmlns:a16="http://schemas.microsoft.com/office/drawing/2014/main" id="{41EABE65-9690-FD50-F360-161E576FD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1286" y="2057398"/>
            <a:ext cx="6800850" cy="2771775"/>
          </a:xfrm>
          <a:prstGeom prst="rect">
            <a:avLst/>
          </a:prstGeom>
        </p:spPr>
      </p:pic>
    </p:spTree>
    <p:extLst>
      <p:ext uri="{BB962C8B-B14F-4D97-AF65-F5344CB8AC3E}">
        <p14:creationId xmlns:p14="http://schemas.microsoft.com/office/powerpoint/2010/main" val="3872122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2</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pPr marL="0" indent="0">
              <a:buNone/>
            </a:pPr>
            <a:r>
              <a:rPr lang="en-GB" b="1" dirty="0"/>
              <a:t>Create post</a:t>
            </a:r>
          </a:p>
        </p:txBody>
      </p:sp>
      <p:pic>
        <p:nvPicPr>
          <p:cNvPr id="4" name="Picture 3" descr="Graphical user interface, application, Teams&#10;&#10;Description automatically generated">
            <a:extLst>
              <a:ext uri="{FF2B5EF4-FFF2-40B4-BE49-F238E27FC236}">
                <a16:creationId xmlns:a16="http://schemas.microsoft.com/office/drawing/2014/main" id="{1662483C-6706-F78C-0889-B47CF7BEFD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383" y="2098673"/>
            <a:ext cx="6962775" cy="2730500"/>
          </a:xfrm>
          <a:prstGeom prst="rect">
            <a:avLst/>
          </a:prstGeom>
        </p:spPr>
      </p:pic>
    </p:spTree>
    <p:extLst>
      <p:ext uri="{BB962C8B-B14F-4D97-AF65-F5344CB8AC3E}">
        <p14:creationId xmlns:p14="http://schemas.microsoft.com/office/powerpoint/2010/main" val="713586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2</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pPr marL="0" indent="0">
              <a:buNone/>
            </a:pPr>
            <a:r>
              <a:rPr lang="en-GB" b="1" dirty="0"/>
              <a:t>Discovery</a:t>
            </a:r>
          </a:p>
        </p:txBody>
      </p:sp>
      <p:pic>
        <p:nvPicPr>
          <p:cNvPr id="3" name="Picture 2" descr="Graphical user interface, application, Teams&#10;&#10;Description automatically generated">
            <a:extLst>
              <a:ext uri="{FF2B5EF4-FFF2-40B4-BE49-F238E27FC236}">
                <a16:creationId xmlns:a16="http://schemas.microsoft.com/office/drawing/2014/main" id="{0EB5ADC2-F106-4F99-FC92-357E86E4F6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9774" y="1752655"/>
            <a:ext cx="6596380" cy="3286125"/>
          </a:xfrm>
          <a:prstGeom prst="rect">
            <a:avLst/>
          </a:prstGeom>
        </p:spPr>
      </p:pic>
    </p:spTree>
    <p:extLst>
      <p:ext uri="{BB962C8B-B14F-4D97-AF65-F5344CB8AC3E}">
        <p14:creationId xmlns:p14="http://schemas.microsoft.com/office/powerpoint/2010/main" val="3873204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r>
              <a:rPr lang="en-GB" dirty="0"/>
              <a:t>Profile page</a:t>
            </a:r>
          </a:p>
        </p:txBody>
      </p:sp>
      <p:pic>
        <p:nvPicPr>
          <p:cNvPr id="3" name="Picture 2" descr="Graphical user interface, application, Teams&#10;&#10;Description automatically generated">
            <a:extLst>
              <a:ext uri="{FF2B5EF4-FFF2-40B4-BE49-F238E27FC236}">
                <a16:creationId xmlns:a16="http://schemas.microsoft.com/office/drawing/2014/main" id="{45CE21C4-A0AE-3EB8-C6CE-7525A8E1E5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8649" y="2215168"/>
            <a:ext cx="5676900" cy="2807970"/>
          </a:xfrm>
          <a:prstGeom prst="rect">
            <a:avLst/>
          </a:prstGeom>
        </p:spPr>
      </p:pic>
    </p:spTree>
    <p:extLst>
      <p:ext uri="{BB962C8B-B14F-4D97-AF65-F5344CB8AC3E}">
        <p14:creationId xmlns:p14="http://schemas.microsoft.com/office/powerpoint/2010/main" val="3144184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45"/>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4" descr="Light bulb on yellow background with sketched light beams and cord">
            <a:extLst>
              <a:ext uri="{FF2B5EF4-FFF2-40B4-BE49-F238E27FC236}">
                <a16:creationId xmlns:a16="http://schemas.microsoft.com/office/drawing/2014/main" id="{0BE21EBF-0838-86F6-5264-A7B47DB380B7}"/>
              </a:ext>
            </a:extLst>
          </p:cNvPr>
          <p:cNvPicPr>
            <a:picLocks noChangeAspect="1"/>
          </p:cNvPicPr>
          <p:nvPr/>
        </p:nvPicPr>
        <p:blipFill rotWithShape="1">
          <a:blip r:embed="rId6"/>
          <a:srcRect l="44800" r="539" b="-2"/>
          <a:stretch/>
        </p:blipFill>
        <p:spPr>
          <a:xfrm>
            <a:off x="4570167" y="10"/>
            <a:ext cx="4571450" cy="5143490"/>
          </a:xfrm>
          <a:prstGeom prst="rect">
            <a:avLst/>
          </a:prstGeom>
          <a:ln>
            <a:noFill/>
          </a:ln>
          <a:effectLst/>
        </p:spPr>
      </p:pic>
      <p:pic>
        <p:nvPicPr>
          <p:cNvPr id="19" name="Picture 18">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1" name="Rectangle 20">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7583EDF-A0CC-BC6D-C06E-85DE9E670877}"/>
              </a:ext>
            </a:extLst>
          </p:cNvPr>
          <p:cNvSpPr>
            <a:spLocks noGrp="1"/>
          </p:cNvSpPr>
          <p:nvPr>
            <p:ph type="title"/>
          </p:nvPr>
        </p:nvSpPr>
        <p:spPr>
          <a:xfrm>
            <a:off x="510241" y="1802423"/>
            <a:ext cx="3894705" cy="1600200"/>
          </a:xfrm>
        </p:spPr>
        <p:txBody>
          <a:bodyPr vert="horz" lIns="91440" tIns="45720" rIns="91440" bIns="45720" rtlCol="0" anchor="b">
            <a:normAutofit/>
          </a:bodyPr>
          <a:lstStyle/>
          <a:p>
            <a:pPr algn="r" defTabSz="914400">
              <a:spcBef>
                <a:spcPct val="0"/>
              </a:spcBef>
            </a:pPr>
            <a:r>
              <a:rPr lang="en-GB" dirty="0"/>
              <a:t>Silos and ad-hoc sharing methods are causing issues in the business</a:t>
            </a:r>
            <a:endParaRPr lang="en-US" sz="1800" dirty="0"/>
          </a:p>
        </p:txBody>
      </p:sp>
    </p:spTree>
    <p:extLst>
      <p:ext uri="{BB962C8B-B14F-4D97-AF65-F5344CB8AC3E}">
        <p14:creationId xmlns:p14="http://schemas.microsoft.com/office/powerpoint/2010/main" val="189530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r>
              <a:rPr lang="en-GB" dirty="0"/>
              <a:t>Profile page</a:t>
            </a:r>
          </a:p>
        </p:txBody>
      </p:sp>
      <p:pic>
        <p:nvPicPr>
          <p:cNvPr id="4" name="Picture 3" descr="Chart, scatter chart&#10;&#10;Description automatically generated">
            <a:extLst>
              <a:ext uri="{FF2B5EF4-FFF2-40B4-BE49-F238E27FC236}">
                <a16:creationId xmlns:a16="http://schemas.microsoft.com/office/drawing/2014/main" id="{F9006521-CF9B-ABCA-920C-882308EC2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2333" y="2191327"/>
            <a:ext cx="5205730" cy="2573020"/>
          </a:xfrm>
          <a:prstGeom prst="rect">
            <a:avLst/>
          </a:prstGeom>
        </p:spPr>
      </p:pic>
    </p:spTree>
    <p:extLst>
      <p:ext uri="{BB962C8B-B14F-4D97-AF65-F5344CB8AC3E}">
        <p14:creationId xmlns:p14="http://schemas.microsoft.com/office/powerpoint/2010/main" val="2868571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0" y="1760967"/>
            <a:ext cx="7210396" cy="2699487"/>
          </a:xfrm>
        </p:spPr>
        <p:txBody>
          <a:bodyPr/>
          <a:lstStyle/>
          <a:p>
            <a:r>
              <a:rPr lang="en-GB" dirty="0"/>
              <a:t>Admin page</a:t>
            </a:r>
          </a:p>
        </p:txBody>
      </p:sp>
      <p:pic>
        <p:nvPicPr>
          <p:cNvPr id="3" name="Picture 2" descr="Graphical user interface, application, Teams&#10;&#10;Description automatically generated">
            <a:extLst>
              <a:ext uri="{FF2B5EF4-FFF2-40B4-BE49-F238E27FC236}">
                <a16:creationId xmlns:a16="http://schemas.microsoft.com/office/drawing/2014/main" id="{1256E2DC-42A0-6EBA-9769-339B708527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5435" y="2571750"/>
            <a:ext cx="5648325" cy="1843405"/>
          </a:xfrm>
          <a:prstGeom prst="rect">
            <a:avLst/>
          </a:prstGeom>
        </p:spPr>
      </p:pic>
    </p:spTree>
    <p:extLst>
      <p:ext uri="{BB962C8B-B14F-4D97-AF65-F5344CB8AC3E}">
        <p14:creationId xmlns:p14="http://schemas.microsoft.com/office/powerpoint/2010/main" val="4050872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t>Unit testing</a:t>
            </a:r>
          </a:p>
        </p:txBody>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6" name="Content Placeholder 5">
            <a:extLst>
              <a:ext uri="{FF2B5EF4-FFF2-40B4-BE49-F238E27FC236}">
                <a16:creationId xmlns:a16="http://schemas.microsoft.com/office/drawing/2014/main" id="{EF9B69E2-A2F6-2ECF-7912-BCA155E5B1E3}"/>
              </a:ext>
            </a:extLst>
          </p:cNvPr>
          <p:cNvSpPr>
            <a:spLocks noGrp="1"/>
          </p:cNvSpPr>
          <p:nvPr>
            <p:ph idx="1"/>
          </p:nvPr>
        </p:nvSpPr>
        <p:spPr>
          <a:xfrm>
            <a:off x="510240" y="1752654"/>
            <a:ext cx="3102093" cy="2699487"/>
          </a:xfrm>
        </p:spPr>
        <p:txBody>
          <a:bodyPr>
            <a:normAutofit/>
          </a:bodyPr>
          <a:lstStyle/>
          <a:p>
            <a:endParaRPr lang="en-GB" sz="1400"/>
          </a:p>
        </p:txBody>
      </p:sp>
      <p:pic>
        <p:nvPicPr>
          <p:cNvPr id="7" name="Picture 6" descr="A screenshot of a computer program&#10;&#10;Description automatically generated with medium confidence">
            <a:extLst>
              <a:ext uri="{FF2B5EF4-FFF2-40B4-BE49-F238E27FC236}">
                <a16:creationId xmlns:a16="http://schemas.microsoft.com/office/drawing/2014/main" id="{FEDD25C3-4E2B-0022-2130-9898952343AC}"/>
              </a:ext>
            </a:extLst>
          </p:cNvPr>
          <p:cNvPicPr>
            <a:picLocks noChangeAspect="1"/>
          </p:cNvPicPr>
          <p:nvPr/>
        </p:nvPicPr>
        <p:blipFill>
          <a:blip r:embed="rId4"/>
          <a:stretch>
            <a:fillRect/>
          </a:stretch>
        </p:blipFill>
        <p:spPr>
          <a:xfrm>
            <a:off x="3957067" y="704835"/>
            <a:ext cx="4727351" cy="3710969"/>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534833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5" name="Picture 24">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7" name="Picture 26">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9" name="Rectangle 28">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3" name="Rectangle 32">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37" name="Rectangle 36">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2300">
                <a:solidFill>
                  <a:srgbClr val="FFFFFF"/>
                </a:solidFill>
              </a:rPr>
              <a:t>Live Demo of Knowledge sharing platform</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a:xfrm>
            <a:off x="518181" y="4237588"/>
            <a:ext cx="6100108" cy="304925"/>
          </a:xfrm>
        </p:spPr>
        <p:txBody>
          <a:bodyPr vert="horz" lIns="91440" tIns="45720" rIns="91440" bIns="45720" rtlCol="0">
            <a:normAutofit/>
          </a:bodyPr>
          <a:lstStyle/>
          <a:p>
            <a:pPr marL="0" indent="0" algn="r" defTabSz="914400">
              <a:spcBef>
                <a:spcPts val="1000"/>
              </a:spcBef>
              <a:buNone/>
            </a:pPr>
            <a:r>
              <a:rPr lang="en-US" sz="1400">
                <a:solidFill>
                  <a:srgbClr val="FFFFFF"/>
                </a:solidFill>
              </a:rPr>
              <a:t>Kate will be helping with the Demo</a:t>
            </a:r>
          </a:p>
        </p:txBody>
      </p:sp>
      <p:pic>
        <p:nvPicPr>
          <p:cNvPr id="5" name="Picture 4">
            <a:extLst>
              <a:ext uri="{FF2B5EF4-FFF2-40B4-BE49-F238E27FC236}">
                <a16:creationId xmlns:a16="http://schemas.microsoft.com/office/drawing/2014/main" id="{5F0DB053-30E7-C5F8-725C-F69247E76AFB}"/>
              </a:ext>
            </a:extLst>
          </p:cNvPr>
          <p:cNvPicPr>
            <a:picLocks noChangeAspect="1"/>
          </p:cNvPicPr>
          <p:nvPr/>
        </p:nvPicPr>
        <p:blipFill>
          <a:blip r:embed="rId5"/>
          <a:stretch>
            <a:fillRect/>
          </a:stretch>
        </p:blipFill>
        <p:spPr>
          <a:xfrm>
            <a:off x="1928989" y="480058"/>
            <a:ext cx="5281669" cy="2706856"/>
          </a:xfrm>
          <a:prstGeom prst="rect">
            <a:avLst/>
          </a:prstGeom>
          <a:ln>
            <a:noFill/>
          </a:ln>
          <a:effectLst>
            <a:outerShdw blurRad="76200" dist="63500" dir="5040000" algn="tl" rotWithShape="0">
              <a:srgbClr val="000000">
                <a:alpha val="41000"/>
              </a:srgbClr>
            </a:outerShdw>
          </a:effectLst>
        </p:spPr>
      </p:pic>
      <p:sp>
        <p:nvSpPr>
          <p:cNvPr id="41" name="Rectangle 40">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060457"/>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a:xfrm>
            <a:off x="510241" y="1752654"/>
            <a:ext cx="3781221" cy="2699487"/>
          </a:xfrm>
        </p:spPr>
        <p:txBody>
          <a:bodyPr>
            <a:normAutofit/>
          </a:bodyPr>
          <a:lstStyle/>
          <a:p>
            <a:r>
              <a:rPr lang="en-GB" sz="1500"/>
              <a:t>User experience (UX) feedback must be incorporated into the knowledge sharing platform's iterative development process to improve the platform's usability and aesthetic appeal. </a:t>
            </a:r>
          </a:p>
        </p:txBody>
      </p:sp>
      <p:pic>
        <p:nvPicPr>
          <p:cNvPr id="4" name="Picture 3" descr="Graphical user interface, application, Teams&#10;&#10;Description automatically generated">
            <a:extLst>
              <a:ext uri="{FF2B5EF4-FFF2-40B4-BE49-F238E27FC236}">
                <a16:creationId xmlns:a16="http://schemas.microsoft.com/office/drawing/2014/main" id="{2439184D-F2DD-8BE5-C615-32C1CF934C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24" r="23288" b="1"/>
          <a:stretch/>
        </p:blipFill>
        <p:spPr>
          <a:xfrm>
            <a:off x="4572000" y="10"/>
            <a:ext cx="4569617" cy="5142230"/>
          </a:xfrm>
          <a:prstGeom prst="rect">
            <a:avLst/>
          </a:prstGeom>
          <a:ln>
            <a:noFill/>
          </a:ln>
          <a:effectLst/>
        </p:spPr>
      </p:pic>
      <p:sp>
        <p:nvSpPr>
          <p:cNvPr id="13" name="Rectangle 12">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0" y="564921"/>
            <a:ext cx="3781222" cy="810703"/>
          </a:xfrm>
        </p:spPr>
        <p:txBody>
          <a:bodyPr>
            <a:normAutofit/>
          </a:bodyPr>
          <a:lstStyle/>
          <a:p>
            <a:r>
              <a:rPr lang="en-GB"/>
              <a:t>UI Feedback</a:t>
            </a:r>
            <a:endParaRPr lang="en-GB" dirty="0"/>
          </a:p>
        </p:txBody>
      </p:sp>
      <p:pic>
        <p:nvPicPr>
          <p:cNvPr id="15" name="Picture 14">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60932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Discovery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4" name="Picture 3" descr="Graphical user interface, application, Teams&#10;&#10;Description automatically generated">
            <a:extLst>
              <a:ext uri="{FF2B5EF4-FFF2-40B4-BE49-F238E27FC236}">
                <a16:creationId xmlns:a16="http://schemas.microsoft.com/office/drawing/2014/main" id="{5D5B3FAB-6CB0-2ADF-C3EC-4A6833741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241" y="1528891"/>
            <a:ext cx="6909079" cy="3490020"/>
          </a:xfrm>
          <a:prstGeom prst="rect">
            <a:avLst/>
          </a:prstGeom>
        </p:spPr>
      </p:pic>
      <p:pic>
        <p:nvPicPr>
          <p:cNvPr id="6" name="Picture 5">
            <a:extLst>
              <a:ext uri="{FF2B5EF4-FFF2-40B4-BE49-F238E27FC236}">
                <a16:creationId xmlns:a16="http://schemas.microsoft.com/office/drawing/2014/main" id="{E34B19F8-F6D3-5AFD-0638-CA5723E50D0B}"/>
              </a:ext>
            </a:extLst>
          </p:cNvPr>
          <p:cNvPicPr>
            <a:picLocks noChangeAspect="1"/>
          </p:cNvPicPr>
          <p:nvPr/>
        </p:nvPicPr>
        <p:blipFill>
          <a:blip r:embed="rId4"/>
          <a:stretch>
            <a:fillRect/>
          </a:stretch>
        </p:blipFill>
        <p:spPr>
          <a:xfrm>
            <a:off x="510241" y="1528786"/>
            <a:ext cx="6909079" cy="3490125"/>
          </a:xfrm>
          <a:prstGeom prst="rect">
            <a:avLst/>
          </a:prstGeom>
        </p:spPr>
      </p:pic>
    </p:spTree>
    <p:extLst>
      <p:ext uri="{BB962C8B-B14F-4D97-AF65-F5344CB8AC3E}">
        <p14:creationId xmlns:p14="http://schemas.microsoft.com/office/powerpoint/2010/main" val="309012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Create post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5" name="Picture 4" descr="Graphical user interface, application, Teams&#10;&#10;Description automatically generated">
            <a:extLst>
              <a:ext uri="{FF2B5EF4-FFF2-40B4-BE49-F238E27FC236}">
                <a16:creationId xmlns:a16="http://schemas.microsoft.com/office/drawing/2014/main" id="{74D5C37B-DDEB-3098-9B69-BFA7E7AC0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245" y="1721642"/>
            <a:ext cx="6512541" cy="2730500"/>
          </a:xfrm>
          <a:prstGeom prst="rect">
            <a:avLst/>
          </a:prstGeom>
        </p:spPr>
      </p:pic>
      <p:pic>
        <p:nvPicPr>
          <p:cNvPr id="8" name="Picture 7">
            <a:extLst>
              <a:ext uri="{FF2B5EF4-FFF2-40B4-BE49-F238E27FC236}">
                <a16:creationId xmlns:a16="http://schemas.microsoft.com/office/drawing/2014/main" id="{114AF0AA-C964-C114-E5E8-37167147CE3B}"/>
              </a:ext>
            </a:extLst>
          </p:cNvPr>
          <p:cNvPicPr>
            <a:picLocks noChangeAspect="1"/>
          </p:cNvPicPr>
          <p:nvPr/>
        </p:nvPicPr>
        <p:blipFill>
          <a:blip r:embed="rId4"/>
          <a:stretch>
            <a:fillRect/>
          </a:stretch>
        </p:blipFill>
        <p:spPr>
          <a:xfrm>
            <a:off x="643245" y="1562794"/>
            <a:ext cx="6512541" cy="3469796"/>
          </a:xfrm>
          <a:prstGeom prst="rect">
            <a:avLst/>
          </a:prstGeom>
        </p:spPr>
      </p:pic>
    </p:spTree>
    <p:extLst>
      <p:ext uri="{BB962C8B-B14F-4D97-AF65-F5344CB8AC3E}">
        <p14:creationId xmlns:p14="http://schemas.microsoft.com/office/powerpoint/2010/main" val="175521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Profile page</a:t>
            </a:r>
          </a:p>
        </p:txBody>
      </p:sp>
      <p:pic>
        <p:nvPicPr>
          <p:cNvPr id="10" name="Picture 9" descr="Graphical user interface, application, Teams&#10;&#10;Description automatically generated">
            <a:extLst>
              <a:ext uri="{FF2B5EF4-FFF2-40B4-BE49-F238E27FC236}">
                <a16:creationId xmlns:a16="http://schemas.microsoft.com/office/drawing/2014/main" id="{181D9152-916F-67F3-6A47-0D14170752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884" y="1546767"/>
            <a:ext cx="7124008" cy="3523754"/>
          </a:xfrm>
          <a:prstGeom prst="rect">
            <a:avLst/>
          </a:prstGeom>
        </p:spPr>
      </p:pic>
      <p:pic>
        <p:nvPicPr>
          <p:cNvPr id="6" name="Picture 5">
            <a:extLst>
              <a:ext uri="{FF2B5EF4-FFF2-40B4-BE49-F238E27FC236}">
                <a16:creationId xmlns:a16="http://schemas.microsoft.com/office/drawing/2014/main" id="{86F5719D-617A-9FB2-401B-B7FE5678DEB5}"/>
              </a:ext>
            </a:extLst>
          </p:cNvPr>
          <p:cNvPicPr>
            <a:picLocks noChangeAspect="1"/>
          </p:cNvPicPr>
          <p:nvPr/>
        </p:nvPicPr>
        <p:blipFill>
          <a:blip r:embed="rId4"/>
          <a:stretch>
            <a:fillRect/>
          </a:stretch>
        </p:blipFill>
        <p:spPr>
          <a:xfrm>
            <a:off x="1390379" y="1546767"/>
            <a:ext cx="7437737" cy="3474120"/>
          </a:xfrm>
          <a:prstGeom prst="rect">
            <a:avLst/>
          </a:prstGeom>
        </p:spPr>
      </p:pic>
    </p:spTree>
    <p:extLst>
      <p:ext uri="{BB962C8B-B14F-4D97-AF65-F5344CB8AC3E}">
        <p14:creationId xmlns:p14="http://schemas.microsoft.com/office/powerpoint/2010/main" val="40137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0" name="Picture 30">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2" name="Picture 32">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53" name="Picture 34">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54" name="Rectangle 36">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38">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40">
            <a:extLst>
              <a:ext uri="{FF2B5EF4-FFF2-40B4-BE49-F238E27FC236}">
                <a16:creationId xmlns:a16="http://schemas.microsoft.com/office/drawing/2014/main" id="{DEDF2838-61BD-4552-A6C3-E3D6763CF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7" name="Picture 42">
            <a:extLst>
              <a:ext uri="{FF2B5EF4-FFF2-40B4-BE49-F238E27FC236}">
                <a16:creationId xmlns:a16="http://schemas.microsoft.com/office/drawing/2014/main" id="{E7876ED4-577B-4724-914E-42A0567A3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8" name="Rectangle 44">
            <a:extLst>
              <a:ext uri="{FF2B5EF4-FFF2-40B4-BE49-F238E27FC236}">
                <a16:creationId xmlns:a16="http://schemas.microsoft.com/office/drawing/2014/main" id="{5A35B073-543D-4B7C-85CE-3F6F3F519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4382" y="0"/>
            <a:ext cx="4569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46">
            <a:extLst>
              <a:ext uri="{FF2B5EF4-FFF2-40B4-BE49-F238E27FC236}">
                <a16:creationId xmlns:a16="http://schemas.microsoft.com/office/drawing/2014/main" id="{56C9C24B-A8AA-4E20-9A75-455D96E200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49" name="Rectangle 48">
            <a:extLst>
              <a:ext uri="{FF2B5EF4-FFF2-40B4-BE49-F238E27FC236}">
                <a16:creationId xmlns:a16="http://schemas.microsoft.com/office/drawing/2014/main" id="{0505B119-A4E9-4F97-9673-6F51C1C35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1" y="1802423"/>
            <a:ext cx="3894705" cy="1600200"/>
          </a:xfrm>
        </p:spPr>
        <p:txBody>
          <a:bodyPr vert="horz" lIns="91440" tIns="45720" rIns="91440" bIns="45720" rtlCol="0" anchor="ctr">
            <a:normAutofit/>
          </a:bodyPr>
          <a:lstStyle/>
          <a:p>
            <a:pPr algn="r" defTabSz="914400"/>
            <a:r>
              <a:rPr lang="en-US" sz="2600" dirty="0">
                <a:solidFill>
                  <a:srgbClr val="FFFFFF"/>
                </a:solidFill>
                <a:effectLst/>
              </a:rPr>
              <a:t>How frequently have you been using the platform?</a:t>
            </a:r>
            <a:endParaRPr lang="en-US" sz="2600" dirty="0">
              <a:solidFill>
                <a:srgbClr val="FFFFFF"/>
              </a:solidFill>
            </a:endParaRPr>
          </a:p>
        </p:txBody>
      </p:sp>
      <p:sp useBgFill="1">
        <p:nvSpPr>
          <p:cNvPr id="51" name="Rectangle 50">
            <a:extLst>
              <a:ext uri="{FF2B5EF4-FFF2-40B4-BE49-F238E27FC236}">
                <a16:creationId xmlns:a16="http://schemas.microsoft.com/office/drawing/2014/main" id="{3DF5FFB9-6D81-4F3A-AF5B-6F9EC3428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lorful pie chart with white text&#10;&#10;Description automatically generated with low confidence">
            <a:extLst>
              <a:ext uri="{FF2B5EF4-FFF2-40B4-BE49-F238E27FC236}">
                <a16:creationId xmlns:a16="http://schemas.microsoft.com/office/drawing/2014/main" id="{478A8FE3-75DA-0004-CFBC-0DD2A29ABB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3695"/>
          <a:stretch/>
        </p:blipFill>
        <p:spPr bwMode="auto">
          <a:xfrm>
            <a:off x="5282949" y="1561938"/>
            <a:ext cx="3133815" cy="2014527"/>
          </a:xfrm>
          <a:prstGeom prst="rect">
            <a:avLst/>
          </a:prstGeom>
          <a:noFill/>
          <a:ln>
            <a:no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606059787"/>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DEDF2838-61BD-4552-A6C3-E3D6763CF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7876ED4-577B-4724-914E-42A0567A3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3" name="Rectangle 22">
            <a:extLst>
              <a:ext uri="{FF2B5EF4-FFF2-40B4-BE49-F238E27FC236}">
                <a16:creationId xmlns:a16="http://schemas.microsoft.com/office/drawing/2014/main" id="{5A35B073-543D-4B7C-85CE-3F6F3F519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4382" y="0"/>
            <a:ext cx="4569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56C9C24B-A8AA-4E20-9A75-455D96E200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7" name="Rectangle 26">
            <a:extLst>
              <a:ext uri="{FF2B5EF4-FFF2-40B4-BE49-F238E27FC236}">
                <a16:creationId xmlns:a16="http://schemas.microsoft.com/office/drawing/2014/main" id="{0505B119-A4E9-4F97-9673-6F51C1C35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1" y="1802423"/>
            <a:ext cx="3894705" cy="1600200"/>
          </a:xfrm>
        </p:spPr>
        <p:txBody>
          <a:bodyPr vert="horz" lIns="91440" tIns="45720" rIns="91440" bIns="45720" rtlCol="0" anchor="ctr">
            <a:normAutofit/>
          </a:bodyPr>
          <a:lstStyle/>
          <a:p>
            <a:pPr algn="r" defTabSz="914400"/>
            <a:r>
              <a:rPr lang="en-US" sz="2600" dirty="0">
                <a:solidFill>
                  <a:srgbClr val="FFFFFF"/>
                </a:solidFill>
                <a:effectLst/>
              </a:rPr>
              <a:t>How satisfied are you with the user interface and overall experience?</a:t>
            </a:r>
            <a:endParaRPr lang="en-US" sz="2600" dirty="0">
              <a:solidFill>
                <a:srgbClr val="FFFFFF"/>
              </a:solidFill>
            </a:endParaRPr>
          </a:p>
        </p:txBody>
      </p:sp>
      <p:sp useBgFill="1">
        <p:nvSpPr>
          <p:cNvPr id="29" name="Rectangle 28">
            <a:extLst>
              <a:ext uri="{FF2B5EF4-FFF2-40B4-BE49-F238E27FC236}">
                <a16:creationId xmlns:a16="http://schemas.microsoft.com/office/drawing/2014/main" id="{3DF5FFB9-6D81-4F3A-AF5B-6F9EC3428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screenshot, diagram, software&#10;&#10;Description automatically generated">
            <a:extLst>
              <a:ext uri="{FF2B5EF4-FFF2-40B4-BE49-F238E27FC236}">
                <a16:creationId xmlns:a16="http://schemas.microsoft.com/office/drawing/2014/main" id="{BBAE39F1-22FD-AA0B-89C7-1CFA24BB51D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3902"/>
          <a:stretch/>
        </p:blipFill>
        <p:spPr bwMode="auto">
          <a:xfrm>
            <a:off x="5282949" y="1564103"/>
            <a:ext cx="3133815" cy="2010198"/>
          </a:xfrm>
          <a:prstGeom prst="rect">
            <a:avLst/>
          </a:prstGeom>
          <a:noFill/>
          <a:ln>
            <a:no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97852304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effectLst/>
              </a:rPr>
              <a:t>Opportunity</a:t>
            </a:r>
            <a:endParaRPr lang="en-US" dirty="0"/>
          </a:p>
        </p:txBody>
      </p:sp>
      <p:graphicFrame>
        <p:nvGraphicFramePr>
          <p:cNvPr id="16" name="Content Placeholder 13">
            <a:extLst>
              <a:ext uri="{FF2B5EF4-FFF2-40B4-BE49-F238E27FC236}">
                <a16:creationId xmlns:a16="http://schemas.microsoft.com/office/drawing/2014/main" id="{B934E5CE-A2C9-FE37-65D3-5623F3C03382}"/>
              </a:ext>
            </a:extLst>
          </p:cNvPr>
          <p:cNvGraphicFramePr>
            <a:graphicFrameLocks noGrp="1"/>
          </p:cNvGraphicFramePr>
          <p:nvPr>
            <p:ph idx="1"/>
          </p:nvPr>
        </p:nvGraphicFramePr>
        <p:xfrm>
          <a:off x="413538" y="1681304"/>
          <a:ext cx="7334387" cy="2525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a:extLst>
              <a:ext uri="{FF2B5EF4-FFF2-40B4-BE49-F238E27FC236}">
                <a16:creationId xmlns:a16="http://schemas.microsoft.com/office/drawing/2014/main" id="{1D067B51-DB77-59A9-237F-AE71D5DAC18B}"/>
              </a:ext>
            </a:extLst>
          </p:cNvPr>
          <p:cNvSpPr txBox="1"/>
          <p:nvPr/>
        </p:nvSpPr>
        <p:spPr>
          <a:xfrm>
            <a:off x="875619" y="1203613"/>
            <a:ext cx="4572000" cy="300082"/>
          </a:xfrm>
          <a:prstGeom prst="rect">
            <a:avLst/>
          </a:prstGeom>
          <a:noFill/>
        </p:spPr>
        <p:txBody>
          <a:bodyPr wrap="square">
            <a:spAutoFit/>
          </a:bodyPr>
          <a:lstStyle/>
          <a:p>
            <a:r>
              <a:rPr lang="en-GB" sz="1350" dirty="0"/>
              <a:t>Way to share knowledge between departments </a:t>
            </a:r>
          </a:p>
        </p:txBody>
      </p:sp>
    </p:spTree>
    <p:extLst>
      <p:ext uri="{BB962C8B-B14F-4D97-AF65-F5344CB8AC3E}">
        <p14:creationId xmlns:p14="http://schemas.microsoft.com/office/powerpoint/2010/main" val="3446797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EDF2838-61BD-4552-A6C3-E3D6763CF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7876ED4-577B-4724-914E-42A0567A3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2" name="Rectangle 21">
            <a:extLst>
              <a:ext uri="{FF2B5EF4-FFF2-40B4-BE49-F238E27FC236}">
                <a16:creationId xmlns:a16="http://schemas.microsoft.com/office/drawing/2014/main" id="{5A35B073-543D-4B7C-85CE-3F6F3F519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4382" y="0"/>
            <a:ext cx="4569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56C9C24B-A8AA-4E20-9A75-455D96E200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6" name="Rectangle 25">
            <a:extLst>
              <a:ext uri="{FF2B5EF4-FFF2-40B4-BE49-F238E27FC236}">
                <a16:creationId xmlns:a16="http://schemas.microsoft.com/office/drawing/2014/main" id="{0505B119-A4E9-4F97-9673-6F51C1C35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1" y="1802423"/>
            <a:ext cx="3894705" cy="1600200"/>
          </a:xfrm>
        </p:spPr>
        <p:txBody>
          <a:bodyPr vert="horz" lIns="91440" tIns="45720" rIns="91440" bIns="45720" rtlCol="0" anchor="ctr">
            <a:normAutofit/>
          </a:bodyPr>
          <a:lstStyle/>
          <a:p>
            <a:pPr algn="r" defTabSz="914400"/>
            <a:r>
              <a:rPr lang="en-US" sz="2600" dirty="0">
                <a:solidFill>
                  <a:srgbClr val="FFFFFF"/>
                </a:solidFill>
                <a:effectLst/>
              </a:rPr>
              <a:t>Is the platform useful for sharing your knowledge and expertise?</a:t>
            </a:r>
            <a:endParaRPr lang="en-US" sz="2600" dirty="0">
              <a:solidFill>
                <a:srgbClr val="FFFFFF"/>
              </a:solidFill>
            </a:endParaRPr>
          </a:p>
        </p:txBody>
      </p:sp>
      <p:sp useBgFill="1">
        <p:nvSpPr>
          <p:cNvPr id="28" name="Rectangle 27">
            <a:extLst>
              <a:ext uri="{FF2B5EF4-FFF2-40B4-BE49-F238E27FC236}">
                <a16:creationId xmlns:a16="http://schemas.microsoft.com/office/drawing/2014/main" id="{3DF5FFB9-6D81-4F3A-AF5B-6F9EC3428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screenshot, diagram, software&#10;&#10;Description automatically generated">
            <a:extLst>
              <a:ext uri="{FF2B5EF4-FFF2-40B4-BE49-F238E27FC236}">
                <a16:creationId xmlns:a16="http://schemas.microsoft.com/office/drawing/2014/main" id="{F192FD8E-9EF3-AEA4-B148-165D6E5B2DF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341"/>
          <a:stretch/>
        </p:blipFill>
        <p:spPr bwMode="auto">
          <a:xfrm>
            <a:off x="5282949" y="1579154"/>
            <a:ext cx="3133815" cy="1980096"/>
          </a:xfrm>
          <a:prstGeom prst="rect">
            <a:avLst/>
          </a:prstGeom>
          <a:noFill/>
          <a:ln>
            <a:no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796221313"/>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DEDF2838-61BD-4552-A6C3-E3D6763CF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7876ED4-577B-4724-914E-42A0567A3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3" name="Rectangle 22">
            <a:extLst>
              <a:ext uri="{FF2B5EF4-FFF2-40B4-BE49-F238E27FC236}">
                <a16:creationId xmlns:a16="http://schemas.microsoft.com/office/drawing/2014/main" id="{5A35B073-543D-4B7C-85CE-3F6F3F519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4382" y="0"/>
            <a:ext cx="4569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56C9C24B-A8AA-4E20-9A75-455D96E200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7" name="Rectangle 26">
            <a:extLst>
              <a:ext uri="{FF2B5EF4-FFF2-40B4-BE49-F238E27FC236}">
                <a16:creationId xmlns:a16="http://schemas.microsoft.com/office/drawing/2014/main" id="{0505B119-A4E9-4F97-9673-6F51C1C35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1" y="1802423"/>
            <a:ext cx="3894705" cy="1600200"/>
          </a:xfrm>
        </p:spPr>
        <p:txBody>
          <a:bodyPr vert="horz" lIns="91440" tIns="45720" rIns="91440" bIns="45720" rtlCol="0" anchor="ctr">
            <a:normAutofit/>
          </a:bodyPr>
          <a:lstStyle/>
          <a:p>
            <a:pPr algn="r" defTabSz="914400"/>
            <a:r>
              <a:rPr lang="en-US" sz="2600" dirty="0">
                <a:solidFill>
                  <a:srgbClr val="FFFFFF"/>
                </a:solidFill>
                <a:effectLst/>
              </a:rPr>
              <a:t>How often have you come across information shared by users from other departments?</a:t>
            </a:r>
            <a:endParaRPr lang="en-US" sz="2600" dirty="0">
              <a:solidFill>
                <a:srgbClr val="FFFFFF"/>
              </a:solidFill>
            </a:endParaRPr>
          </a:p>
        </p:txBody>
      </p:sp>
      <p:sp useBgFill="1">
        <p:nvSpPr>
          <p:cNvPr id="29" name="Rectangle 28">
            <a:extLst>
              <a:ext uri="{FF2B5EF4-FFF2-40B4-BE49-F238E27FC236}">
                <a16:creationId xmlns:a16="http://schemas.microsoft.com/office/drawing/2014/main" id="{3DF5FFB9-6D81-4F3A-AF5B-6F9EC3428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creenshot, text, diagram, colorfulness&#10;&#10;Description automatically generated">
            <a:extLst>
              <a:ext uri="{FF2B5EF4-FFF2-40B4-BE49-F238E27FC236}">
                <a16:creationId xmlns:a16="http://schemas.microsoft.com/office/drawing/2014/main" id="{5155D40F-5D13-2FDE-6658-49FA94CE89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3969"/>
          <a:stretch/>
        </p:blipFill>
        <p:spPr bwMode="auto">
          <a:xfrm>
            <a:off x="5282949" y="1564804"/>
            <a:ext cx="3133815" cy="2008796"/>
          </a:xfrm>
          <a:prstGeom prst="rect">
            <a:avLst/>
          </a:prstGeom>
          <a:noFill/>
          <a:ln>
            <a:no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97326992"/>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EDF2838-61BD-4552-A6C3-E3D6763CF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7876ED4-577B-4724-914E-42A0567A3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2" name="Rectangle 21">
            <a:extLst>
              <a:ext uri="{FF2B5EF4-FFF2-40B4-BE49-F238E27FC236}">
                <a16:creationId xmlns:a16="http://schemas.microsoft.com/office/drawing/2014/main" id="{5A35B073-543D-4B7C-85CE-3F6F3F519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4382" y="0"/>
            <a:ext cx="4569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56C9C24B-A8AA-4E20-9A75-455D96E200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6" name="Rectangle 25">
            <a:extLst>
              <a:ext uri="{FF2B5EF4-FFF2-40B4-BE49-F238E27FC236}">
                <a16:creationId xmlns:a16="http://schemas.microsoft.com/office/drawing/2014/main" id="{0505B119-A4E9-4F97-9673-6F51C1C35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1" y="1802423"/>
            <a:ext cx="3894705" cy="1600200"/>
          </a:xfrm>
        </p:spPr>
        <p:txBody>
          <a:bodyPr vert="horz" lIns="91440" tIns="45720" rIns="91440" bIns="45720" rtlCol="0" anchor="ctr">
            <a:normAutofit/>
          </a:bodyPr>
          <a:lstStyle/>
          <a:p>
            <a:pPr algn="r" defTabSz="914400"/>
            <a:r>
              <a:rPr lang="en-US" sz="3400">
                <a:solidFill>
                  <a:srgbClr val="FFFFFF"/>
                </a:solidFill>
                <a:effectLst/>
              </a:rPr>
              <a:t>How easy is it to use the platform and create posts?</a:t>
            </a:r>
            <a:endParaRPr lang="en-US" sz="3400">
              <a:solidFill>
                <a:srgbClr val="FFFFFF"/>
              </a:solidFill>
            </a:endParaRPr>
          </a:p>
        </p:txBody>
      </p:sp>
      <p:sp useBgFill="1">
        <p:nvSpPr>
          <p:cNvPr id="28" name="Rectangle 27">
            <a:extLst>
              <a:ext uri="{FF2B5EF4-FFF2-40B4-BE49-F238E27FC236}">
                <a16:creationId xmlns:a16="http://schemas.microsoft.com/office/drawing/2014/main" id="{3DF5FFB9-6D81-4F3A-AF5B-6F9EC3428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screenshot, diagram, operating system&#10;&#10;Description automatically generated">
            <a:extLst>
              <a:ext uri="{FF2B5EF4-FFF2-40B4-BE49-F238E27FC236}">
                <a16:creationId xmlns:a16="http://schemas.microsoft.com/office/drawing/2014/main" id="{B551CBAE-3B94-6F83-AC18-0192D21AE4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3421"/>
          <a:stretch/>
        </p:blipFill>
        <p:spPr bwMode="auto">
          <a:xfrm>
            <a:off x="5282949" y="1559072"/>
            <a:ext cx="3133815" cy="2020259"/>
          </a:xfrm>
          <a:prstGeom prst="rect">
            <a:avLst/>
          </a:prstGeom>
          <a:noFill/>
          <a:ln>
            <a:no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885508409"/>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DEDF2838-61BD-4552-A6C3-E3D6763CF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7876ED4-577B-4724-914E-42A0567A3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3" name="Rectangle 22">
            <a:extLst>
              <a:ext uri="{FF2B5EF4-FFF2-40B4-BE49-F238E27FC236}">
                <a16:creationId xmlns:a16="http://schemas.microsoft.com/office/drawing/2014/main" id="{5A35B073-543D-4B7C-85CE-3F6F3F519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4382" y="0"/>
            <a:ext cx="4569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56C9C24B-A8AA-4E20-9A75-455D96E200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7" name="Rectangle 26">
            <a:extLst>
              <a:ext uri="{FF2B5EF4-FFF2-40B4-BE49-F238E27FC236}">
                <a16:creationId xmlns:a16="http://schemas.microsoft.com/office/drawing/2014/main" id="{0505B119-A4E9-4F97-9673-6F51C1C35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1" y="1802423"/>
            <a:ext cx="3894705" cy="1600200"/>
          </a:xfrm>
        </p:spPr>
        <p:txBody>
          <a:bodyPr vert="horz" lIns="91440" tIns="45720" rIns="91440" bIns="45720" rtlCol="0" anchor="ctr">
            <a:normAutofit/>
          </a:bodyPr>
          <a:lstStyle/>
          <a:p>
            <a:pPr algn="r" defTabSz="914400"/>
            <a:r>
              <a:rPr lang="en-US" sz="2600" dirty="0">
                <a:solidFill>
                  <a:srgbClr val="FFFFFF"/>
                </a:solidFill>
                <a:effectLst/>
              </a:rPr>
              <a:t>Overall Satisfaction On a scale of 1 to 5, where 1 is very dissatisfied and 5 is very satisfied</a:t>
            </a:r>
            <a:endParaRPr lang="en-US" sz="2600" dirty="0">
              <a:solidFill>
                <a:srgbClr val="FFFFFF"/>
              </a:solidFill>
            </a:endParaRPr>
          </a:p>
        </p:txBody>
      </p:sp>
      <p:sp useBgFill="1">
        <p:nvSpPr>
          <p:cNvPr id="29" name="Rectangle 28">
            <a:extLst>
              <a:ext uri="{FF2B5EF4-FFF2-40B4-BE49-F238E27FC236}">
                <a16:creationId xmlns:a16="http://schemas.microsoft.com/office/drawing/2014/main" id="{3DF5FFB9-6D81-4F3A-AF5B-6F9EC3428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pie chart with numbers&#10;&#10;Description automatically generated with low confidence">
            <a:extLst>
              <a:ext uri="{FF2B5EF4-FFF2-40B4-BE49-F238E27FC236}">
                <a16:creationId xmlns:a16="http://schemas.microsoft.com/office/drawing/2014/main" id="{3DFB9281-B8FF-F6D7-D880-96878E5BF49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3695"/>
          <a:stretch/>
        </p:blipFill>
        <p:spPr bwMode="auto">
          <a:xfrm>
            <a:off x="5282949" y="1561938"/>
            <a:ext cx="3133815" cy="2014528"/>
          </a:xfrm>
          <a:prstGeom prst="rect">
            <a:avLst/>
          </a:prstGeom>
          <a:noFill/>
          <a:ln>
            <a:no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790443567"/>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Thank you</a:t>
            </a:r>
            <a:endParaRPr dirty="0">
              <a:latin typeface="Abadi" panose="020B0604020104020204" pitchFamily="34" charset="0"/>
            </a:endParaRPr>
          </a:p>
        </p:txBody>
      </p:sp>
      <p:sp>
        <p:nvSpPr>
          <p:cNvPr id="249" name="Google Shape;249;p32"/>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Q&amp;A</a:t>
            </a:r>
            <a:endParaRPr dirty="0">
              <a:latin typeface="Abadi" panose="020B0604020104020204" pitchFamily="34" charset="0"/>
            </a:endParaRPr>
          </a:p>
        </p:txBody>
      </p:sp>
      <p:sp>
        <p:nvSpPr>
          <p:cNvPr id="255" name="Google Shape;255;p3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90" name="Picture 17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2" name="Picture 18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94" name="Picture 18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96" name="Rectangle 18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8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9" name="Rectangle 18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3" name="Rectangle 19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3535645"/>
            <a:ext cx="6097015" cy="98338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100" b="0" i="0">
                <a:effectLst/>
              </a:rPr>
              <a:t>Knowledge Sharing Platform for Collaborative Research</a:t>
            </a:r>
            <a:endParaRPr lang="en-US" sz="3100"/>
          </a:p>
        </p:txBody>
      </p:sp>
      <p:sp>
        <p:nvSpPr>
          <p:cNvPr id="195" name="Rectangle 19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Google Shape;141;p14">
            <a:extLst>
              <a:ext uri="{FF2B5EF4-FFF2-40B4-BE49-F238E27FC236}">
                <a16:creationId xmlns:a16="http://schemas.microsoft.com/office/drawing/2014/main" id="{77D24193-B612-CE84-C32D-16A4C2D136C9}"/>
              </a:ext>
            </a:extLst>
          </p:cNvPr>
          <p:cNvGraphicFramePr/>
          <p:nvPr>
            <p:extLst>
              <p:ext uri="{D42A27DB-BD31-4B8C-83A1-F6EECF244321}">
                <p14:modId xmlns:p14="http://schemas.microsoft.com/office/powerpoint/2010/main" val="62535642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510240" y="564921"/>
            <a:ext cx="7210396" cy="810703"/>
          </a:xfrm>
        </p:spPr>
        <p:txBody>
          <a:bodyPr>
            <a:normAutofit/>
          </a:bodyPr>
          <a:lstStyle/>
          <a:p>
            <a:r>
              <a:rPr lang="en-US"/>
              <a:t>Gap Analysis</a:t>
            </a:r>
            <a:endParaRPr lang="en-US" dirty="0"/>
          </a:p>
        </p:txBody>
      </p:sp>
      <p:graphicFrame>
        <p:nvGraphicFramePr>
          <p:cNvPr id="5" name="Content Placeholder 4">
            <a:extLst>
              <a:ext uri="{FF2B5EF4-FFF2-40B4-BE49-F238E27FC236}">
                <a16:creationId xmlns:a16="http://schemas.microsoft.com/office/drawing/2014/main" id="{CB8E6DB6-F765-D2B8-0D52-0C4A770A25F8}"/>
              </a:ext>
            </a:extLst>
          </p:cNvPr>
          <p:cNvGraphicFramePr>
            <a:graphicFrameLocks noGrp="1"/>
          </p:cNvGraphicFramePr>
          <p:nvPr>
            <p:ph idx="1"/>
            <p:extLst>
              <p:ext uri="{D42A27DB-BD31-4B8C-83A1-F6EECF244321}">
                <p14:modId xmlns:p14="http://schemas.microsoft.com/office/powerpoint/2010/main" val="187953379"/>
              </p:ext>
            </p:extLst>
          </p:nvPr>
        </p:nvGraphicFramePr>
        <p:xfrm>
          <a:off x="654942" y="1579084"/>
          <a:ext cx="7414639" cy="3420342"/>
        </p:xfrm>
        <a:graphic>
          <a:graphicData uri="http://schemas.openxmlformats.org/drawingml/2006/table">
            <a:tbl>
              <a:tblPr firstRow="1" firstCol="1" bandRow="1">
                <a:tableStyleId>{5C22544A-7EE6-4342-B048-85BDC9FD1C3A}</a:tableStyleId>
              </a:tblPr>
              <a:tblGrid>
                <a:gridCol w="2553078">
                  <a:extLst>
                    <a:ext uri="{9D8B030D-6E8A-4147-A177-3AD203B41FA5}">
                      <a16:colId xmlns:a16="http://schemas.microsoft.com/office/drawing/2014/main" val="3511910758"/>
                    </a:ext>
                  </a:extLst>
                </a:gridCol>
                <a:gridCol w="2264954">
                  <a:extLst>
                    <a:ext uri="{9D8B030D-6E8A-4147-A177-3AD203B41FA5}">
                      <a16:colId xmlns:a16="http://schemas.microsoft.com/office/drawing/2014/main" val="1065189154"/>
                    </a:ext>
                  </a:extLst>
                </a:gridCol>
                <a:gridCol w="2596607">
                  <a:extLst>
                    <a:ext uri="{9D8B030D-6E8A-4147-A177-3AD203B41FA5}">
                      <a16:colId xmlns:a16="http://schemas.microsoft.com/office/drawing/2014/main" val="2027321773"/>
                    </a:ext>
                  </a:extLst>
                </a:gridCol>
              </a:tblGrid>
              <a:tr h="211466">
                <a:tc>
                  <a:txBody>
                    <a:bodyPr/>
                    <a:lstStyle/>
                    <a:p>
                      <a:pPr>
                        <a:lnSpc>
                          <a:spcPct val="200000"/>
                        </a:lnSpc>
                        <a:spcAft>
                          <a:spcPts val="1200"/>
                        </a:spcAft>
                      </a:pPr>
                      <a:r>
                        <a:rPr lang="en-GB" sz="700">
                          <a:effectLst/>
                        </a:rPr>
                        <a:t>Current State</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Desired State </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Action to state</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extLst>
                  <a:ext uri="{0D108BD9-81ED-4DB2-BD59-A6C34878D82A}">
                    <a16:rowId xmlns:a16="http://schemas.microsoft.com/office/drawing/2014/main" val="14912448"/>
                  </a:ext>
                </a:extLst>
              </a:tr>
              <a:tr h="712716">
                <a:tc>
                  <a:txBody>
                    <a:bodyPr/>
                    <a:lstStyle/>
                    <a:p>
                      <a:pPr>
                        <a:lnSpc>
                          <a:spcPct val="200000"/>
                        </a:lnSpc>
                        <a:spcAft>
                          <a:spcPts val="1200"/>
                        </a:spcAft>
                      </a:pPr>
                      <a:r>
                        <a:rPr lang="en-GB" sz="700" dirty="0">
                          <a:effectLst/>
                        </a:rPr>
                        <a:t>Content is currently shared between departments on an ad-hoc, informal basis, which can lead to duplication of effort or (unintended) exclusion of departments from useful findings.</a:t>
                      </a:r>
                      <a:endParaRPr lang="en-GB" sz="7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An application for departments to manage and tag content.</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dirty="0">
                          <a:effectLst/>
                        </a:rPr>
                        <a:t>Develop a cloud application where departments can share and tag content for other departments in a social feed.</a:t>
                      </a:r>
                      <a:endParaRPr lang="en-GB" sz="7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extLst>
                  <a:ext uri="{0D108BD9-81ED-4DB2-BD59-A6C34878D82A}">
                    <a16:rowId xmlns:a16="http://schemas.microsoft.com/office/drawing/2014/main" val="936470920"/>
                  </a:ext>
                </a:extLst>
              </a:tr>
              <a:tr h="712716">
                <a:tc>
                  <a:txBody>
                    <a:bodyPr/>
                    <a:lstStyle/>
                    <a:p>
                      <a:pPr>
                        <a:lnSpc>
                          <a:spcPct val="200000"/>
                        </a:lnSpc>
                        <a:spcAft>
                          <a:spcPts val="1200"/>
                        </a:spcAft>
                      </a:pPr>
                      <a:r>
                        <a:rPr lang="en-GB" sz="700" dirty="0">
                          <a:effectLst/>
                        </a:rPr>
                        <a:t>Presently there is no access to globally search across the business for knowledge content, which causes an increase in time due to not knowing content location.</a:t>
                      </a:r>
                      <a:endParaRPr lang="en-GB" sz="7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Simplistic searching of content to allow users to use subjects.</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Tagging of content and provide search functionally to filter down content.</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extLst>
                  <a:ext uri="{0D108BD9-81ED-4DB2-BD59-A6C34878D82A}">
                    <a16:rowId xmlns:a16="http://schemas.microsoft.com/office/drawing/2014/main" val="471578098"/>
                  </a:ext>
                </a:extLst>
              </a:tr>
              <a:tr h="963341">
                <a:tc>
                  <a:txBody>
                    <a:bodyPr/>
                    <a:lstStyle/>
                    <a:p>
                      <a:pPr>
                        <a:lnSpc>
                          <a:spcPct val="200000"/>
                        </a:lnSpc>
                        <a:spcAft>
                          <a:spcPts val="1200"/>
                        </a:spcAft>
                      </a:pPr>
                      <a:r>
                        <a:rPr lang="en-GB" sz="700" dirty="0">
                          <a:effectLst/>
                        </a:rPr>
                        <a:t>Content has no managed structure, and data is shared in different formats, making it difficult to analyse and report on.</a:t>
                      </a:r>
                      <a:endParaRPr lang="en-GB" sz="7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Provide basic content structure and types to allow for manageable knowledge resources.</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The system should allow users to enter content via forms which has strict content types, links, word documents, images, etc.</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extLst>
                  <a:ext uri="{0D108BD9-81ED-4DB2-BD59-A6C34878D82A}">
                    <a16:rowId xmlns:a16="http://schemas.microsoft.com/office/drawing/2014/main" val="2356196435"/>
                  </a:ext>
                </a:extLst>
              </a:tr>
              <a:tr h="712716">
                <a:tc>
                  <a:txBody>
                    <a:bodyPr/>
                    <a:lstStyle/>
                    <a:p>
                      <a:pPr>
                        <a:lnSpc>
                          <a:spcPct val="200000"/>
                        </a:lnSpc>
                        <a:spcAft>
                          <a:spcPts val="1200"/>
                        </a:spcAft>
                      </a:pPr>
                      <a:r>
                        <a:rPr lang="en-GB" sz="700" dirty="0">
                          <a:effectLst/>
                        </a:rPr>
                        <a:t>Content shared around the business has no feedback feed for employees to share thoughts on the knowledge resources.</a:t>
                      </a:r>
                      <a:endParaRPr lang="en-GB" sz="7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Have collaborative feedback feature to allow for employees to feedback.</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dirty="0">
                          <a:effectLst/>
                        </a:rPr>
                        <a:t>Have comments to be posted on the content for the author to review and reply.</a:t>
                      </a:r>
                      <a:endParaRPr lang="en-GB" sz="7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extLst>
                  <a:ext uri="{0D108BD9-81ED-4DB2-BD59-A6C34878D82A}">
                    <a16:rowId xmlns:a16="http://schemas.microsoft.com/office/drawing/2014/main" val="920327815"/>
                  </a:ext>
                </a:extLst>
              </a:tr>
            </a:tbl>
          </a:graphicData>
        </a:graphic>
      </p:graphicFrame>
    </p:spTree>
    <p:extLst>
      <p:ext uri="{BB962C8B-B14F-4D97-AF65-F5344CB8AC3E}">
        <p14:creationId xmlns:p14="http://schemas.microsoft.com/office/powerpoint/2010/main" val="363628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0FA0-E736-E5BC-5A01-A1F9C1ABA3D7}"/>
              </a:ext>
            </a:extLst>
          </p:cNvPr>
          <p:cNvSpPr>
            <a:spLocks noGrp="1"/>
          </p:cNvSpPr>
          <p:nvPr>
            <p:ph type="title"/>
          </p:nvPr>
        </p:nvSpPr>
        <p:spPr>
          <a:xfrm>
            <a:off x="4942997" y="3200875"/>
            <a:ext cx="3604497" cy="972836"/>
          </a:xfrm>
        </p:spPr>
        <p:txBody>
          <a:bodyPr vert="horz" lIns="68580" tIns="34290" rIns="68580" bIns="34290" rtlCol="0" anchor="t">
            <a:normAutofit/>
          </a:bodyPr>
          <a:lstStyle/>
          <a:p>
            <a:pPr algn="l">
              <a:lnSpc>
                <a:spcPct val="90000"/>
              </a:lnSpc>
            </a:pPr>
            <a:r>
              <a:rPr lang="en-US" sz="3000">
                <a:solidFill>
                  <a:schemeClr val="tx2"/>
                </a:solidFill>
              </a:rPr>
              <a:t>Systems study</a:t>
            </a:r>
          </a:p>
        </p:txBody>
      </p:sp>
      <p:pic>
        <p:nvPicPr>
          <p:cNvPr id="60" name="Graphic 59" descr="Books">
            <a:extLst>
              <a:ext uri="{FF2B5EF4-FFF2-40B4-BE49-F238E27FC236}">
                <a16:creationId xmlns:a16="http://schemas.microsoft.com/office/drawing/2014/main" id="{9215CBD6-0C91-3985-59E3-470A2F0454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8604" y="1353177"/>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236784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t>Miro board</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13101"/>
            <a:ext cx="7334387" cy="2525111"/>
          </a:xfrm>
        </p:spPr>
        <p:txBody>
          <a:bodyPr vert="horz" lIns="68580" tIns="34290" rIns="68580" bIns="34290" rtlCol="0">
            <a:normAutofit/>
          </a:bodyPr>
          <a:lstStyle/>
          <a:p>
            <a:pPr>
              <a:spcAft>
                <a:spcPts val="600"/>
              </a:spcAft>
            </a:pPr>
            <a:r>
              <a:rPr lang="en-GB" sz="1350" dirty="0">
                <a:latin typeface="Calibri" panose="020F0502020204030204" pitchFamily="34" charset="0"/>
                <a:ea typeface="Times New Roman" panose="02020603050405020304" pitchFamily="18" charset="0"/>
              </a:rPr>
              <a:t>Positions itself as a collaborative digital whiteboard that is simple to use. You can arrange objects, make notes, and connect via online chat or embedded videocalls all within the software. </a:t>
            </a:r>
            <a:endParaRPr lang="en-GB" dirty="0">
              <a:effectLst/>
            </a:endParaRPr>
          </a:p>
        </p:txBody>
      </p:sp>
      <p:pic>
        <p:nvPicPr>
          <p:cNvPr id="1026" name="Picture 2" descr="What is Miro and How Can You Use it For Collaboration?">
            <a:extLst>
              <a:ext uri="{FF2B5EF4-FFF2-40B4-BE49-F238E27FC236}">
                <a16:creationId xmlns:a16="http://schemas.microsoft.com/office/drawing/2014/main" id="{AB0B2980-C65B-4794-2F21-A3D0B91FA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47" y="2222045"/>
            <a:ext cx="3427788" cy="2416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A62C-DD60-A076-9583-2903E874A14A}"/>
              </a:ext>
            </a:extLst>
          </p:cNvPr>
          <p:cNvSpPr txBox="1"/>
          <p:nvPr/>
        </p:nvSpPr>
        <p:spPr>
          <a:xfrm>
            <a:off x="285751" y="4638502"/>
            <a:ext cx="4573038" cy="300082"/>
          </a:xfrm>
          <a:prstGeom prst="rect">
            <a:avLst/>
          </a:prstGeom>
          <a:noFill/>
        </p:spPr>
        <p:txBody>
          <a:bodyPr wrap="square">
            <a:spAutoFit/>
          </a:bodyPr>
          <a:lstStyle/>
          <a:p>
            <a:r>
              <a:rPr lang="en-GB" sz="1350" i="1" dirty="0"/>
              <a:t>(Innovation training </a:t>
            </a:r>
            <a:r>
              <a:rPr lang="en-GB" sz="1350" dirty="0"/>
              <a:t>(2021)</a:t>
            </a:r>
            <a:r>
              <a:rPr lang="en-GB" sz="1350" i="1" dirty="0"/>
              <a:t>)</a:t>
            </a:r>
          </a:p>
        </p:txBody>
      </p:sp>
    </p:spTree>
    <p:extLst>
      <p:ext uri="{BB962C8B-B14F-4D97-AF65-F5344CB8AC3E}">
        <p14:creationId xmlns:p14="http://schemas.microsoft.com/office/powerpoint/2010/main" val="11253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t>Miro board limitations</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24936"/>
            <a:ext cx="6856138" cy="1350150"/>
          </a:xfrm>
        </p:spPr>
        <p:txBody>
          <a:bodyPr vert="horz" lIns="68580" tIns="34290" rIns="68580" bIns="34290" rtlCol="0">
            <a:normAutofit/>
          </a:bodyPr>
          <a:lstStyle/>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External tool – separate to MHR’s infrastructure</a:t>
            </a:r>
            <a:endParaRPr lang="en-GB" sz="1350" dirty="0">
              <a:latin typeface="Times New Roman" panose="02020603050405020304" pitchFamily="18" charset="0"/>
              <a:ea typeface="Times New Roman" panose="02020603050405020304" pitchFamily="18" charset="0"/>
            </a:endParaRPr>
          </a:p>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Very much a whiteboard online – so they can get unwieldy and hard to go back to </a:t>
            </a:r>
            <a:endParaRPr lang="en-GB" sz="1350" dirty="0">
              <a:latin typeface="Times New Roman" panose="02020603050405020304" pitchFamily="18" charset="0"/>
              <a:ea typeface="Times New Roman" panose="02020603050405020304" pitchFamily="18" charset="0"/>
            </a:endParaRPr>
          </a:p>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Search multiple boards is limited</a:t>
            </a:r>
            <a:endParaRPr lang="en-GB" sz="1350" dirty="0">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201C16BF-446A-BFE8-250A-43227ECC2DBC}"/>
              </a:ext>
            </a:extLst>
          </p:cNvPr>
          <p:cNvPicPr>
            <a:picLocks noChangeAspect="1"/>
          </p:cNvPicPr>
          <p:nvPr/>
        </p:nvPicPr>
        <p:blipFill>
          <a:blip r:embed="rId2"/>
          <a:stretch>
            <a:fillRect/>
          </a:stretch>
        </p:blipFill>
        <p:spPr>
          <a:xfrm>
            <a:off x="902217" y="2424406"/>
            <a:ext cx="4857916" cy="2719094"/>
          </a:xfrm>
          <a:prstGeom prst="rect">
            <a:avLst/>
          </a:prstGeom>
        </p:spPr>
      </p:pic>
    </p:spTree>
    <p:extLst>
      <p:ext uri="{BB962C8B-B14F-4D97-AF65-F5344CB8AC3E}">
        <p14:creationId xmlns:p14="http://schemas.microsoft.com/office/powerpoint/2010/main" val="32241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1055</TotalTime>
  <Words>5097</Words>
  <Application>Microsoft Office PowerPoint</Application>
  <PresentationFormat>On-screen Show (16:9)</PresentationFormat>
  <Paragraphs>239</Paragraphs>
  <Slides>45</Slides>
  <Notes>24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Verdana</vt:lpstr>
      <vt:lpstr>Arial</vt:lpstr>
      <vt:lpstr>Calibri</vt:lpstr>
      <vt:lpstr>Trebuchet MS</vt:lpstr>
      <vt:lpstr>Abadi</vt:lpstr>
      <vt:lpstr>Symbol</vt:lpstr>
      <vt:lpstr>Times New Roman</vt:lpstr>
      <vt:lpstr>Tenorite</vt:lpstr>
      <vt:lpstr>Berlin</vt:lpstr>
      <vt:lpstr>Workplace Project Breaking Down Silos: Developing a Knowledge Sharing Platform for Internal Business </vt:lpstr>
      <vt:lpstr>Introduction</vt:lpstr>
      <vt:lpstr>Silos and ad-hoc sharing methods are causing issues in the business</vt:lpstr>
      <vt:lpstr>Opportunity</vt:lpstr>
      <vt:lpstr>Knowledge Sharing Platform for Collaborative Research</vt:lpstr>
      <vt:lpstr>Gap Analysis</vt:lpstr>
      <vt:lpstr>Systems study</vt:lpstr>
      <vt:lpstr>Miro board</vt:lpstr>
      <vt:lpstr>Miro board limitations</vt:lpstr>
      <vt:lpstr>Live demo of Miro board</vt:lpstr>
      <vt:lpstr>Nuclino</vt:lpstr>
      <vt:lpstr>Nuclino limitations</vt:lpstr>
      <vt:lpstr>Results of analysis</vt:lpstr>
      <vt:lpstr>Gap in existing solutions</vt:lpstr>
      <vt:lpstr>Proposal</vt:lpstr>
      <vt:lpstr>Challenges</vt:lpstr>
      <vt:lpstr>Project scope</vt:lpstr>
      <vt:lpstr>Project timeline</vt:lpstr>
      <vt:lpstr>Architecture Diagram</vt:lpstr>
      <vt:lpstr>Graph database design</vt:lpstr>
      <vt:lpstr>.NET Application setup</vt:lpstr>
      <vt:lpstr>UX Designs</vt:lpstr>
      <vt:lpstr>Iterative development</vt:lpstr>
      <vt:lpstr>Sprint 1</vt:lpstr>
      <vt:lpstr>Sprint 1</vt:lpstr>
      <vt:lpstr>Sprint 2</vt:lpstr>
      <vt:lpstr>Sprint 2</vt:lpstr>
      <vt:lpstr>Sprint 2</vt:lpstr>
      <vt:lpstr>Sprint 3</vt:lpstr>
      <vt:lpstr>Sprint 3</vt:lpstr>
      <vt:lpstr>Sprint 3</vt:lpstr>
      <vt:lpstr>Unit testing</vt:lpstr>
      <vt:lpstr>Live Demo of Knowledge sharing platform</vt:lpstr>
      <vt:lpstr>UI Feedback</vt:lpstr>
      <vt:lpstr>Discovery page</vt:lpstr>
      <vt:lpstr>Create post page</vt:lpstr>
      <vt:lpstr>Profile page</vt:lpstr>
      <vt:lpstr>How frequently have you been using the platform?</vt:lpstr>
      <vt:lpstr>How satisfied are you with the user interface and overall experience?</vt:lpstr>
      <vt:lpstr>Is the platform useful for sharing your knowledge and expertise?</vt:lpstr>
      <vt:lpstr>How often have you come across information shared by users from other departments?</vt:lpstr>
      <vt:lpstr>How easy is it to use the platform and create posts?</vt:lpstr>
      <vt:lpstr>Overall Satisfaction On a scale of 1 to 5, where 1 is very dissatisfied and 5 is very satisfied</vt:lpstr>
      <vt:lpstr>Thank you</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dc:title>
  <cp:lastModifiedBy>Callum White</cp:lastModifiedBy>
  <cp:revision>83</cp:revision>
  <dcterms:modified xsi:type="dcterms:W3CDTF">2023-06-11T20:03:02Z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b8ec613-5e1e-443a-bf38-e2430016435f_Enabled">
    <vt:lpwstr>true</vt:lpwstr>
  </property>
  <property fmtid="{D5CDD505-2E9C-101B-9397-08002B2CF9AE}" pid="3" name="MSIP_Label_db8ec613-5e1e-443a-bf38-e2430016435f_SetDate">
    <vt:lpwstr>2023-06-05T14:23:31Z</vt:lpwstr>
  </property>
  <property fmtid="{D5CDD505-2E9C-101B-9397-08002B2CF9AE}" pid="4" name="MSIP_Label_db8ec613-5e1e-443a-bf38-e2430016435f_Method">
    <vt:lpwstr>Privileged</vt:lpwstr>
  </property>
  <property fmtid="{D5CDD505-2E9C-101B-9397-08002B2CF9AE}" pid="5" name="MSIP_Label_db8ec613-5e1e-443a-bf38-e2430016435f_Name">
    <vt:lpwstr>db8ec613-5e1e-443a-bf38-e2430016435f</vt:lpwstr>
  </property>
  <property fmtid="{D5CDD505-2E9C-101B-9397-08002B2CF9AE}" pid="6" name="MSIP_Label_db8ec613-5e1e-443a-bf38-e2430016435f_SiteId">
    <vt:lpwstr>75b02e0d-90d1-43e5-b5db-20eaaddbfac6</vt:lpwstr>
  </property>
  <property fmtid="{D5CDD505-2E9C-101B-9397-08002B2CF9AE}" pid="7" name="MSIP_Label_db8ec613-5e1e-443a-bf38-e2430016435f_ActionId">
    <vt:lpwstr>1c3d5d19-037f-4d79-aa11-ed11cfa1f9e6</vt:lpwstr>
  </property>
  <property fmtid="{D5CDD505-2E9C-101B-9397-08002B2CF9AE}" pid="8" name="MSIP_Label_db8ec613-5e1e-443a-bf38-e2430016435f_ContentBits">
    <vt:lpwstr>0</vt:lpwstr>
  </property>
</Properties>
</file>